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75" r:id="rId8"/>
    <p:sldId id="276" r:id="rId9"/>
    <p:sldId id="277" r:id="rId10"/>
    <p:sldId id="272" r:id="rId11"/>
    <p:sldId id="278" r:id="rId12"/>
    <p:sldId id="279" r:id="rId13"/>
    <p:sldId id="280" r:id="rId14"/>
    <p:sldId id="282" r:id="rId15"/>
    <p:sldId id="281" r:id="rId16"/>
    <p:sldId id="284" r:id="rId17"/>
    <p:sldId id="283" r:id="rId18"/>
    <p:sldId id="285" r:id="rId19"/>
    <p:sldId id="286" r:id="rId20"/>
    <p:sldId id="287" r:id="rId21"/>
    <p:sldId id="288" r:id="rId22"/>
    <p:sldId id="289" r:id="rId23"/>
    <p:sldId id="263" r:id="rId2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222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72499C-6C50-49D5-BF85-7DC4D27FFD84}" v="2" dt="2024-11-01T10:27:15.7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ogo Pedrozo" userId="S::diogo.pedrozo@agencia.baciaspcj.org.br::c8c2dde6-002c-4ba3-a7b6-e3ca4a491f5f" providerId="AD" clId="Web-{8347FE90-565A-BA0F-66C0-0AE4D40A667C}"/>
    <pc:docChg chg="addSld modSld">
      <pc:chgData name="Diogo Pedrozo" userId="S::diogo.pedrozo@agencia.baciaspcj.org.br::c8c2dde6-002c-4ba3-a7b6-e3ca4a491f5f" providerId="AD" clId="Web-{8347FE90-565A-BA0F-66C0-0AE4D40A667C}" dt="2024-10-30T21:06:06.767" v="5"/>
      <pc:docMkLst>
        <pc:docMk/>
      </pc:docMkLst>
      <pc:sldChg chg="addSp delSp modSp">
        <pc:chgData name="Diogo Pedrozo" userId="S::diogo.pedrozo@agencia.baciaspcj.org.br::c8c2dde6-002c-4ba3-a7b6-e3ca4a491f5f" providerId="AD" clId="Web-{8347FE90-565A-BA0F-66C0-0AE4D40A667C}" dt="2024-10-30T21:06:06.767" v="5"/>
        <pc:sldMkLst>
          <pc:docMk/>
          <pc:sldMk cId="3459864481" sldId="277"/>
        </pc:sldMkLst>
        <pc:spChg chg="add del mod">
          <ac:chgData name="Diogo Pedrozo" userId="S::diogo.pedrozo@agencia.baciaspcj.org.br::c8c2dde6-002c-4ba3-a7b6-e3ca4a491f5f" providerId="AD" clId="Web-{8347FE90-565A-BA0F-66C0-0AE4D40A667C}" dt="2024-10-30T21:05:45.204" v="3"/>
          <ac:spMkLst>
            <pc:docMk/>
            <pc:sldMk cId="3459864481" sldId="277"/>
            <ac:spMk id="2" creationId="{7F93B41E-7A3C-997A-63D8-0AF27CA4A938}"/>
          </ac:spMkLst>
        </pc:spChg>
        <pc:spChg chg="del">
          <ac:chgData name="Diogo Pedrozo" userId="S::diogo.pedrozo@agencia.baciaspcj.org.br::c8c2dde6-002c-4ba3-a7b6-e3ca4a491f5f" providerId="AD" clId="Web-{8347FE90-565A-BA0F-66C0-0AE4D40A667C}" dt="2024-10-30T21:06:06.767" v="5"/>
          <ac:spMkLst>
            <pc:docMk/>
            <pc:sldMk cId="3459864481" sldId="277"/>
            <ac:spMk id="4" creationId="{9AB6B699-D5DF-87E9-85C4-487B591B93B0}"/>
          </ac:spMkLst>
        </pc:spChg>
      </pc:sldChg>
      <pc:sldChg chg="add replId">
        <pc:chgData name="Diogo Pedrozo" userId="S::diogo.pedrozo@agencia.baciaspcj.org.br::c8c2dde6-002c-4ba3-a7b6-e3ca4a491f5f" providerId="AD" clId="Web-{8347FE90-565A-BA0F-66C0-0AE4D40A667C}" dt="2024-10-30T21:05:48.798" v="4"/>
        <pc:sldMkLst>
          <pc:docMk/>
          <pc:sldMk cId="2784837204" sldId="290"/>
        </pc:sldMkLst>
      </pc:sldChg>
    </pc:docChg>
  </pc:docChgLst>
  <pc:docChgLst>
    <pc:chgData name="Diogo Pedrozo" userId="c8c2dde6-002c-4ba3-a7b6-e3ca4a491f5f" providerId="ADAL" clId="{4D608C0A-1207-454A-A102-03FF064577B9}"/>
    <pc:docChg chg="undo custSel modSld">
      <pc:chgData name="Diogo Pedrozo" userId="c8c2dde6-002c-4ba3-a7b6-e3ca4a491f5f" providerId="ADAL" clId="{4D608C0A-1207-454A-A102-03FF064577B9}" dt="2024-10-30T21:47:14.403" v="970" actId="6549"/>
      <pc:docMkLst>
        <pc:docMk/>
      </pc:docMkLst>
      <pc:sldChg chg="addSp delSp modSp mod">
        <pc:chgData name="Diogo Pedrozo" userId="c8c2dde6-002c-4ba3-a7b6-e3ca4a491f5f" providerId="ADAL" clId="{4D608C0A-1207-454A-A102-03FF064577B9}" dt="2024-10-30T21:29:53.182" v="771" actId="14100"/>
        <pc:sldMkLst>
          <pc:docMk/>
          <pc:sldMk cId="3459864481" sldId="277"/>
        </pc:sldMkLst>
        <pc:spChg chg="add del mod">
          <ac:chgData name="Diogo Pedrozo" userId="c8c2dde6-002c-4ba3-a7b6-e3ca4a491f5f" providerId="ADAL" clId="{4D608C0A-1207-454A-A102-03FF064577B9}" dt="2024-10-30T21:19:42.697" v="243" actId="12084"/>
          <ac:spMkLst>
            <pc:docMk/>
            <pc:sldMk cId="3459864481" sldId="277"/>
            <ac:spMk id="2" creationId="{553138B2-FBDD-13C2-14C4-EF1D896B0541}"/>
          </ac:spMkLst>
        </pc:spChg>
        <pc:spChg chg="add del mod">
          <ac:chgData name="Diogo Pedrozo" userId="c8c2dde6-002c-4ba3-a7b6-e3ca4a491f5f" providerId="ADAL" clId="{4D608C0A-1207-454A-A102-03FF064577B9}" dt="2024-10-30T21:15:17.019" v="199" actId="478"/>
          <ac:spMkLst>
            <pc:docMk/>
            <pc:sldMk cId="3459864481" sldId="277"/>
            <ac:spMk id="4" creationId="{ED6C807C-E37C-2B75-15C9-184E5D7C14AE}"/>
          </ac:spMkLst>
        </pc:spChg>
        <pc:spChg chg="add del mod">
          <ac:chgData name="Diogo Pedrozo" userId="c8c2dde6-002c-4ba3-a7b6-e3ca4a491f5f" providerId="ADAL" clId="{4D608C0A-1207-454A-A102-03FF064577B9}" dt="2024-10-30T21:24:43.041" v="453" actId="478"/>
          <ac:spMkLst>
            <pc:docMk/>
            <pc:sldMk cId="3459864481" sldId="277"/>
            <ac:spMk id="5" creationId="{2958812B-06AE-B6AD-4412-D0E130D66E48}"/>
          </ac:spMkLst>
        </pc:spChg>
        <pc:spChg chg="add del mod">
          <ac:chgData name="Diogo Pedrozo" userId="c8c2dde6-002c-4ba3-a7b6-e3ca4a491f5f" providerId="ADAL" clId="{4D608C0A-1207-454A-A102-03FF064577B9}" dt="2024-10-30T21:15:15.338" v="197" actId="478"/>
          <ac:spMkLst>
            <pc:docMk/>
            <pc:sldMk cId="3459864481" sldId="277"/>
            <ac:spMk id="6" creationId="{B8694E5F-FF31-ACB9-3630-1B0E62E7D52D}"/>
          </ac:spMkLst>
        </pc:spChg>
        <pc:spChg chg="add del mod">
          <ac:chgData name="Diogo Pedrozo" userId="c8c2dde6-002c-4ba3-a7b6-e3ca4a491f5f" providerId="ADAL" clId="{4D608C0A-1207-454A-A102-03FF064577B9}" dt="2024-10-30T21:15:16.255" v="198" actId="478"/>
          <ac:spMkLst>
            <pc:docMk/>
            <pc:sldMk cId="3459864481" sldId="277"/>
            <ac:spMk id="7" creationId="{AC2B74E1-82CB-F4E9-85BF-954BFEFDF039}"/>
          </ac:spMkLst>
        </pc:spChg>
        <pc:spChg chg="add del mod">
          <ac:chgData name="Diogo Pedrozo" userId="c8c2dde6-002c-4ba3-a7b6-e3ca4a491f5f" providerId="ADAL" clId="{4D608C0A-1207-454A-A102-03FF064577B9}" dt="2024-10-30T21:09:15.585" v="99"/>
          <ac:spMkLst>
            <pc:docMk/>
            <pc:sldMk cId="3459864481" sldId="277"/>
            <ac:spMk id="8" creationId="{E7E11BA5-5A65-5D6C-07D9-D5B33920FC9F}"/>
          </ac:spMkLst>
        </pc:spChg>
        <pc:spChg chg="add del mod">
          <ac:chgData name="Diogo Pedrozo" userId="c8c2dde6-002c-4ba3-a7b6-e3ca4a491f5f" providerId="ADAL" clId="{4D608C0A-1207-454A-A102-03FF064577B9}" dt="2024-10-30T21:24:49.935" v="456" actId="478"/>
          <ac:spMkLst>
            <pc:docMk/>
            <pc:sldMk cId="3459864481" sldId="277"/>
            <ac:spMk id="9" creationId="{E1841D09-4147-B669-0DEB-6D8339B11476}"/>
          </ac:spMkLst>
        </pc:spChg>
        <pc:spChg chg="add del mod">
          <ac:chgData name="Diogo Pedrozo" userId="c8c2dde6-002c-4ba3-a7b6-e3ca4a491f5f" providerId="ADAL" clId="{4D608C0A-1207-454A-A102-03FF064577B9}" dt="2024-10-30T21:08:46.072" v="77" actId="478"/>
          <ac:spMkLst>
            <pc:docMk/>
            <pc:sldMk cId="3459864481" sldId="277"/>
            <ac:spMk id="10" creationId="{18DB930E-C41B-E6D6-E002-AE0A689069A2}"/>
          </ac:spMkLst>
        </pc:spChg>
        <pc:spChg chg="add del mod">
          <ac:chgData name="Diogo Pedrozo" userId="c8c2dde6-002c-4ba3-a7b6-e3ca4a491f5f" providerId="ADAL" clId="{4D608C0A-1207-454A-A102-03FF064577B9}" dt="2024-10-30T21:24:43.041" v="453" actId="478"/>
          <ac:spMkLst>
            <pc:docMk/>
            <pc:sldMk cId="3459864481" sldId="277"/>
            <ac:spMk id="11" creationId="{C6606099-FE2C-720D-E57A-35D8445AB0DD}"/>
          </ac:spMkLst>
        </pc:spChg>
        <pc:spChg chg="add del mod">
          <ac:chgData name="Diogo Pedrozo" userId="c8c2dde6-002c-4ba3-a7b6-e3ca4a491f5f" providerId="ADAL" clId="{4D608C0A-1207-454A-A102-03FF064577B9}" dt="2024-10-30T21:24:43.041" v="453" actId="478"/>
          <ac:spMkLst>
            <pc:docMk/>
            <pc:sldMk cId="3459864481" sldId="277"/>
            <ac:spMk id="12" creationId="{F701AD62-3DAE-54D5-DFA7-FAF1CB8DBF96}"/>
          </ac:spMkLst>
        </pc:spChg>
        <pc:spChg chg="add del mod">
          <ac:chgData name="Diogo Pedrozo" userId="c8c2dde6-002c-4ba3-a7b6-e3ca4a491f5f" providerId="ADAL" clId="{4D608C0A-1207-454A-A102-03FF064577B9}" dt="2024-10-30T21:24:49.935" v="456" actId="478"/>
          <ac:spMkLst>
            <pc:docMk/>
            <pc:sldMk cId="3459864481" sldId="277"/>
            <ac:spMk id="13" creationId="{1A9E46E5-7130-6F8F-891F-4936F3236BBE}"/>
          </ac:spMkLst>
        </pc:spChg>
        <pc:spChg chg="add del mod">
          <ac:chgData name="Diogo Pedrozo" userId="c8c2dde6-002c-4ba3-a7b6-e3ca4a491f5f" providerId="ADAL" clId="{4D608C0A-1207-454A-A102-03FF064577B9}" dt="2024-10-30T21:24:43.041" v="453" actId="478"/>
          <ac:spMkLst>
            <pc:docMk/>
            <pc:sldMk cId="3459864481" sldId="277"/>
            <ac:spMk id="14" creationId="{70074A68-B53F-B475-0144-C0EA9411F91B}"/>
          </ac:spMkLst>
        </pc:spChg>
        <pc:spChg chg="add del mod">
          <ac:chgData name="Diogo Pedrozo" userId="c8c2dde6-002c-4ba3-a7b6-e3ca4a491f5f" providerId="ADAL" clId="{4D608C0A-1207-454A-A102-03FF064577B9}" dt="2024-10-30T21:24:43.041" v="453" actId="478"/>
          <ac:spMkLst>
            <pc:docMk/>
            <pc:sldMk cId="3459864481" sldId="277"/>
            <ac:spMk id="15" creationId="{A356DB14-FE4D-B0AE-648B-ED338AD3BF06}"/>
          </ac:spMkLst>
        </pc:spChg>
        <pc:spChg chg="add mod">
          <ac:chgData name="Diogo Pedrozo" userId="c8c2dde6-002c-4ba3-a7b6-e3ca4a491f5f" providerId="ADAL" clId="{4D608C0A-1207-454A-A102-03FF064577B9}" dt="2024-10-30T21:10:40.439" v="159" actId="20577"/>
          <ac:spMkLst>
            <pc:docMk/>
            <pc:sldMk cId="3459864481" sldId="277"/>
            <ac:spMk id="16" creationId="{16B6BD23-DB90-9067-6B3C-5F583817452D}"/>
          </ac:spMkLst>
        </pc:spChg>
        <pc:spChg chg="add del mod">
          <ac:chgData name="Diogo Pedrozo" userId="c8c2dde6-002c-4ba3-a7b6-e3ca4a491f5f" providerId="ADAL" clId="{4D608C0A-1207-454A-A102-03FF064577B9}" dt="2024-10-30T21:24:43.041" v="453" actId="478"/>
          <ac:spMkLst>
            <pc:docMk/>
            <pc:sldMk cId="3459864481" sldId="277"/>
            <ac:spMk id="17" creationId="{167044C2-26CC-9FE3-54FE-33B04674E738}"/>
          </ac:spMkLst>
        </pc:spChg>
        <pc:spChg chg="add del mod">
          <ac:chgData name="Diogo Pedrozo" userId="c8c2dde6-002c-4ba3-a7b6-e3ca4a491f5f" providerId="ADAL" clId="{4D608C0A-1207-454A-A102-03FF064577B9}" dt="2024-10-30T21:24:49.935" v="456" actId="478"/>
          <ac:spMkLst>
            <pc:docMk/>
            <pc:sldMk cId="3459864481" sldId="277"/>
            <ac:spMk id="18" creationId="{D5D3BB24-4146-EE35-15D0-FF9EEA3FF080}"/>
          </ac:spMkLst>
        </pc:spChg>
        <pc:spChg chg="add del mod">
          <ac:chgData name="Diogo Pedrozo" userId="c8c2dde6-002c-4ba3-a7b6-e3ca4a491f5f" providerId="ADAL" clId="{4D608C0A-1207-454A-A102-03FF064577B9}" dt="2024-10-30T21:24:43.041" v="453" actId="478"/>
          <ac:spMkLst>
            <pc:docMk/>
            <pc:sldMk cId="3459864481" sldId="277"/>
            <ac:spMk id="21" creationId="{0F2D77EB-3EB9-1575-9CC9-958872F63324}"/>
          </ac:spMkLst>
        </pc:spChg>
        <pc:spChg chg="add mod">
          <ac:chgData name="Diogo Pedrozo" userId="c8c2dde6-002c-4ba3-a7b6-e3ca4a491f5f" providerId="ADAL" clId="{4D608C0A-1207-454A-A102-03FF064577B9}" dt="2024-10-30T21:29:50.859" v="770" actId="14100"/>
          <ac:spMkLst>
            <pc:docMk/>
            <pc:sldMk cId="3459864481" sldId="277"/>
            <ac:spMk id="24" creationId="{CBC6F982-ED6E-A95B-08F4-9F9A9367C037}"/>
          </ac:spMkLst>
        </pc:spChg>
        <pc:spChg chg="add mod ord">
          <ac:chgData name="Diogo Pedrozo" userId="c8c2dde6-002c-4ba3-a7b6-e3ca4a491f5f" providerId="ADAL" clId="{4D608C0A-1207-454A-A102-03FF064577B9}" dt="2024-10-30T21:29:53.182" v="771" actId="14100"/>
          <ac:spMkLst>
            <pc:docMk/>
            <pc:sldMk cId="3459864481" sldId="277"/>
            <ac:spMk id="25" creationId="{B27D6AB3-E7A5-5AF8-7BD0-2DDBBA7C2097}"/>
          </ac:spMkLst>
        </pc:spChg>
        <pc:graphicFrameChg chg="add del mod">
          <ac:chgData name="Diogo Pedrozo" userId="c8c2dde6-002c-4ba3-a7b6-e3ca4a491f5f" providerId="ADAL" clId="{4D608C0A-1207-454A-A102-03FF064577B9}" dt="2024-10-30T21:14:59.909" v="195" actId="478"/>
          <ac:graphicFrameMkLst>
            <pc:docMk/>
            <pc:sldMk cId="3459864481" sldId="277"/>
            <ac:graphicFrameMk id="19" creationId="{BD0D370B-2C01-A8CC-363C-6F1AB98F7231}"/>
          </ac:graphicFrameMkLst>
        </pc:graphicFrameChg>
        <pc:graphicFrameChg chg="add del mod modGraphic">
          <ac:chgData name="Diogo Pedrozo" userId="c8c2dde6-002c-4ba3-a7b6-e3ca4a491f5f" providerId="ADAL" clId="{4D608C0A-1207-454A-A102-03FF064577B9}" dt="2024-10-30T21:16:28.562" v="233" actId="478"/>
          <ac:graphicFrameMkLst>
            <pc:docMk/>
            <pc:sldMk cId="3459864481" sldId="277"/>
            <ac:graphicFrameMk id="20" creationId="{C71FF6C1-8ACF-8B76-D8B0-5AD579EB1FE9}"/>
          </ac:graphicFrameMkLst>
        </pc:graphicFrameChg>
        <pc:graphicFrameChg chg="add mod">
          <ac:chgData name="Diogo Pedrozo" userId="c8c2dde6-002c-4ba3-a7b6-e3ca4a491f5f" providerId="ADAL" clId="{4D608C0A-1207-454A-A102-03FF064577B9}" dt="2024-10-30T21:27:39.527" v="761" actId="1076"/>
          <ac:graphicFrameMkLst>
            <pc:docMk/>
            <pc:sldMk cId="3459864481" sldId="277"/>
            <ac:graphicFrameMk id="22" creationId="{D4EEDF81-4811-79AF-44A2-213EB03540E1}"/>
          </ac:graphicFrameMkLst>
        </pc:graphicFrameChg>
        <pc:graphicFrameChg chg="add mod">
          <ac:chgData name="Diogo Pedrozo" userId="c8c2dde6-002c-4ba3-a7b6-e3ca4a491f5f" providerId="ADAL" clId="{4D608C0A-1207-454A-A102-03FF064577B9}" dt="2024-10-30T21:19:52.346" v="244" actId="12084"/>
          <ac:graphicFrameMkLst>
            <pc:docMk/>
            <pc:sldMk cId="3459864481" sldId="277"/>
            <ac:graphicFrameMk id="23" creationId="{0B86F351-D0DD-FBFA-CE28-5B13961A365B}"/>
          </ac:graphicFrameMkLst>
        </pc:graphicFrameChg>
        <pc:picChg chg="mod">
          <ac:chgData name="Diogo Pedrozo" userId="c8c2dde6-002c-4ba3-a7b6-e3ca4a491f5f" providerId="ADAL" clId="{4D608C0A-1207-454A-A102-03FF064577B9}" dt="2024-10-30T21:24:47.654" v="455" actId="1076"/>
          <ac:picMkLst>
            <pc:docMk/>
            <pc:sldMk cId="3459864481" sldId="277"/>
            <ac:picMk id="3" creationId="{25C89A95-4E3D-203D-4201-293BE16D0192}"/>
          </ac:picMkLst>
        </pc:picChg>
      </pc:sldChg>
      <pc:sldChg chg="addSp delSp modSp mod">
        <pc:chgData name="Diogo Pedrozo" userId="c8c2dde6-002c-4ba3-a7b6-e3ca4a491f5f" providerId="ADAL" clId="{4D608C0A-1207-454A-A102-03FF064577B9}" dt="2024-10-30T21:47:14.403" v="970" actId="6549"/>
        <pc:sldMkLst>
          <pc:docMk/>
          <pc:sldMk cId="1153172684" sldId="288"/>
        </pc:sldMkLst>
        <pc:spChg chg="del">
          <ac:chgData name="Diogo Pedrozo" userId="c8c2dde6-002c-4ba3-a7b6-e3ca4a491f5f" providerId="ADAL" clId="{4D608C0A-1207-454A-A102-03FF064577B9}" dt="2024-10-30T21:38:55.284" v="888" actId="478"/>
          <ac:spMkLst>
            <pc:docMk/>
            <pc:sldMk cId="1153172684" sldId="288"/>
            <ac:spMk id="4" creationId="{DFFC21EB-4F67-39FC-B378-74A6D386F2DD}"/>
          </ac:spMkLst>
        </pc:spChg>
        <pc:spChg chg="add del mod">
          <ac:chgData name="Diogo Pedrozo" userId="c8c2dde6-002c-4ba3-a7b6-e3ca4a491f5f" providerId="ADAL" clId="{4D608C0A-1207-454A-A102-03FF064577B9}" dt="2024-10-30T21:42:03.691" v="905" actId="478"/>
          <ac:spMkLst>
            <pc:docMk/>
            <pc:sldMk cId="1153172684" sldId="288"/>
            <ac:spMk id="6" creationId="{A4799575-39E5-2BF4-556B-30F504605E37}"/>
          </ac:spMkLst>
        </pc:spChg>
        <pc:spChg chg="add del mod ord">
          <ac:chgData name="Diogo Pedrozo" userId="c8c2dde6-002c-4ba3-a7b6-e3ca4a491f5f" providerId="ADAL" clId="{4D608C0A-1207-454A-A102-03FF064577B9}" dt="2024-10-30T21:42:02.730" v="904" actId="478"/>
          <ac:spMkLst>
            <pc:docMk/>
            <pc:sldMk cId="1153172684" sldId="288"/>
            <ac:spMk id="7" creationId="{E0C7226C-FAA0-E1B0-50B6-0E0743F49FDA}"/>
          </ac:spMkLst>
        </pc:spChg>
        <pc:spChg chg="add mod">
          <ac:chgData name="Diogo Pedrozo" userId="c8c2dde6-002c-4ba3-a7b6-e3ca4a491f5f" providerId="ADAL" clId="{4D608C0A-1207-454A-A102-03FF064577B9}" dt="2024-10-30T21:46:19.891" v="954" actId="1076"/>
          <ac:spMkLst>
            <pc:docMk/>
            <pc:sldMk cId="1153172684" sldId="288"/>
            <ac:spMk id="13" creationId="{1C7B8152-D0C5-D84B-ED90-63F5501BA034}"/>
          </ac:spMkLst>
        </pc:spChg>
        <pc:graphicFrameChg chg="add del mod modGraphic">
          <ac:chgData name="Diogo Pedrozo" userId="c8c2dde6-002c-4ba3-a7b6-e3ca4a491f5f" providerId="ADAL" clId="{4D608C0A-1207-454A-A102-03FF064577B9}" dt="2024-10-30T21:45:37.416" v="943" actId="478"/>
          <ac:graphicFrameMkLst>
            <pc:docMk/>
            <pc:sldMk cId="1153172684" sldId="288"/>
            <ac:graphicFrameMk id="2" creationId="{832BE14A-641B-B744-3B1D-5A149F9E1911}"/>
          </ac:graphicFrameMkLst>
        </pc:graphicFrameChg>
        <pc:graphicFrameChg chg="add del mod modGraphic">
          <ac:chgData name="Diogo Pedrozo" userId="c8c2dde6-002c-4ba3-a7b6-e3ca4a491f5f" providerId="ADAL" clId="{4D608C0A-1207-454A-A102-03FF064577B9}" dt="2024-10-30T21:44:35.056" v="925" actId="478"/>
          <ac:graphicFrameMkLst>
            <pc:docMk/>
            <pc:sldMk cId="1153172684" sldId="288"/>
            <ac:graphicFrameMk id="8" creationId="{A8586455-884B-69A8-1ADF-75AB36D807EC}"/>
          </ac:graphicFrameMkLst>
        </pc:graphicFrameChg>
        <pc:graphicFrameChg chg="add del mod modGraphic">
          <ac:chgData name="Diogo Pedrozo" userId="c8c2dde6-002c-4ba3-a7b6-e3ca4a491f5f" providerId="ADAL" clId="{4D608C0A-1207-454A-A102-03FF064577B9}" dt="2024-10-30T21:44:33.362" v="924" actId="478"/>
          <ac:graphicFrameMkLst>
            <pc:docMk/>
            <pc:sldMk cId="1153172684" sldId="288"/>
            <ac:graphicFrameMk id="9" creationId="{D2A36B59-15DF-4CC4-5309-B043ECC9597F}"/>
          </ac:graphicFrameMkLst>
        </pc:graphicFrameChg>
        <pc:graphicFrameChg chg="add mod">
          <ac:chgData name="Diogo Pedrozo" userId="c8c2dde6-002c-4ba3-a7b6-e3ca4a491f5f" providerId="ADAL" clId="{4D608C0A-1207-454A-A102-03FF064577B9}" dt="2024-10-30T21:43:47.773" v="921"/>
          <ac:graphicFrameMkLst>
            <pc:docMk/>
            <pc:sldMk cId="1153172684" sldId="288"/>
            <ac:graphicFrameMk id="10" creationId="{6EA7D4C3-63E7-3F18-EFDD-B1596BA34EB4}"/>
          </ac:graphicFrameMkLst>
        </pc:graphicFrameChg>
        <pc:graphicFrameChg chg="add mod modGraphic">
          <ac:chgData name="Diogo Pedrozo" userId="c8c2dde6-002c-4ba3-a7b6-e3ca4a491f5f" providerId="ADAL" clId="{4D608C0A-1207-454A-A102-03FF064577B9}" dt="2024-10-30T21:47:14.403" v="970" actId="6549"/>
          <ac:graphicFrameMkLst>
            <pc:docMk/>
            <pc:sldMk cId="1153172684" sldId="288"/>
            <ac:graphicFrameMk id="11" creationId="{D989A752-9A02-2806-57B2-8A2979E91E87}"/>
          </ac:graphicFrameMkLst>
        </pc:graphicFrameChg>
      </pc:sldChg>
      <pc:sldChg chg="addSp delSp modSp mod">
        <pc:chgData name="Diogo Pedrozo" userId="c8c2dde6-002c-4ba3-a7b6-e3ca4a491f5f" providerId="ADAL" clId="{4D608C0A-1207-454A-A102-03FF064577B9}" dt="2024-10-30T21:37:58.948" v="887" actId="208"/>
        <pc:sldMkLst>
          <pc:docMk/>
          <pc:sldMk cId="2784837204" sldId="290"/>
        </pc:sldMkLst>
        <pc:spChg chg="del">
          <ac:chgData name="Diogo Pedrozo" userId="c8c2dde6-002c-4ba3-a7b6-e3ca4a491f5f" providerId="ADAL" clId="{4D608C0A-1207-454A-A102-03FF064577B9}" dt="2024-10-30T21:30:30.246" v="772" actId="478"/>
          <ac:spMkLst>
            <pc:docMk/>
            <pc:sldMk cId="2784837204" sldId="290"/>
            <ac:spMk id="4" creationId="{9AB6B699-D5DF-87E9-85C4-487B591B93B0}"/>
          </ac:spMkLst>
        </pc:spChg>
        <pc:spChg chg="add mod">
          <ac:chgData name="Diogo Pedrozo" userId="c8c2dde6-002c-4ba3-a7b6-e3ca4a491f5f" providerId="ADAL" clId="{4D608C0A-1207-454A-A102-03FF064577B9}" dt="2024-10-30T21:37:58.948" v="887" actId="208"/>
          <ac:spMkLst>
            <pc:docMk/>
            <pc:sldMk cId="2784837204" sldId="290"/>
            <ac:spMk id="8" creationId="{4DF3E463-670C-0EED-D839-5727AECA852B}"/>
          </ac:spMkLst>
        </pc:spChg>
        <pc:spChg chg="add mod">
          <ac:chgData name="Diogo Pedrozo" userId="c8c2dde6-002c-4ba3-a7b6-e3ca4a491f5f" providerId="ADAL" clId="{4D608C0A-1207-454A-A102-03FF064577B9}" dt="2024-10-30T21:37:21.765" v="874" actId="207"/>
          <ac:spMkLst>
            <pc:docMk/>
            <pc:sldMk cId="2784837204" sldId="290"/>
            <ac:spMk id="10" creationId="{46680C79-A38C-6FC0-40F4-7E59743A76E4}"/>
          </ac:spMkLst>
        </pc:spChg>
        <pc:spChg chg="add mod">
          <ac:chgData name="Diogo Pedrozo" userId="c8c2dde6-002c-4ba3-a7b6-e3ca4a491f5f" providerId="ADAL" clId="{4D608C0A-1207-454A-A102-03FF064577B9}" dt="2024-10-30T21:37:57.387" v="886" actId="208"/>
          <ac:spMkLst>
            <pc:docMk/>
            <pc:sldMk cId="2784837204" sldId="290"/>
            <ac:spMk id="12" creationId="{47FF025B-F0F0-939E-53FA-056150AEE482}"/>
          </ac:spMkLst>
        </pc:spChg>
        <pc:spChg chg="add del">
          <ac:chgData name="Diogo Pedrozo" userId="c8c2dde6-002c-4ba3-a7b6-e3ca4a491f5f" providerId="ADAL" clId="{4D608C0A-1207-454A-A102-03FF064577B9}" dt="2024-10-30T21:37:08.946" v="871" actId="11529"/>
          <ac:spMkLst>
            <pc:docMk/>
            <pc:sldMk cId="2784837204" sldId="290"/>
            <ac:spMk id="13" creationId="{4F2D6F21-5926-9BE1-B7E8-EB4C53B941F7}"/>
          </ac:spMkLst>
        </pc:spChg>
        <pc:graphicFrameChg chg="add del mod">
          <ac:chgData name="Diogo Pedrozo" userId="c8c2dde6-002c-4ba3-a7b6-e3ca4a491f5f" providerId="ADAL" clId="{4D608C0A-1207-454A-A102-03FF064577B9}" dt="2024-10-30T21:30:32.611" v="774" actId="478"/>
          <ac:graphicFrameMkLst>
            <pc:docMk/>
            <pc:sldMk cId="2784837204" sldId="290"/>
            <ac:graphicFrameMk id="2" creationId="{8CEE159B-C428-A374-0D5C-382A0F600522}"/>
          </ac:graphicFrameMkLst>
        </pc:graphicFrameChg>
        <pc:graphicFrameChg chg="add mod modGraphic">
          <ac:chgData name="Diogo Pedrozo" userId="c8c2dde6-002c-4ba3-a7b6-e3ca4a491f5f" providerId="ADAL" clId="{4D608C0A-1207-454A-A102-03FF064577B9}" dt="2024-10-30T21:37:52.271" v="885" actId="1076"/>
          <ac:graphicFrameMkLst>
            <pc:docMk/>
            <pc:sldMk cId="2784837204" sldId="290"/>
            <ac:graphicFrameMk id="5" creationId="{3F000736-F60B-A8E7-2C62-1CE33C291153}"/>
          </ac:graphicFrameMkLst>
        </pc:graphicFrameChg>
        <pc:graphicFrameChg chg="add del mod">
          <ac:chgData name="Diogo Pedrozo" userId="c8c2dde6-002c-4ba3-a7b6-e3ca4a491f5f" providerId="ADAL" clId="{4D608C0A-1207-454A-A102-03FF064577B9}" dt="2024-10-30T21:32:03.902" v="791" actId="478"/>
          <ac:graphicFrameMkLst>
            <pc:docMk/>
            <pc:sldMk cId="2784837204" sldId="290"/>
            <ac:graphicFrameMk id="6" creationId="{FB4DD9DE-8C5B-6298-B9CE-1B5FA800B3D4}"/>
          </ac:graphicFrameMkLst>
        </pc:graphicFrameChg>
      </pc:sldChg>
    </pc:docChg>
  </pc:docChgLst>
  <pc:docChgLst>
    <pc:chgData name="Aline Briques" userId="73325f5b-5518-4287-a696-15d904c52abc" providerId="ADAL" clId="{D4DC3CDF-7804-4C3C-B102-832C677C595B}"/>
    <pc:docChg chg="undo redo custSel addSld delSld modSld">
      <pc:chgData name="Aline Briques" userId="73325f5b-5518-4287-a696-15d904c52abc" providerId="ADAL" clId="{D4DC3CDF-7804-4C3C-B102-832C677C595B}" dt="2024-10-30T19:02:27.967" v="1321" actId="20577"/>
      <pc:docMkLst>
        <pc:docMk/>
      </pc:docMkLst>
      <pc:sldChg chg="modSp mod">
        <pc:chgData name="Aline Briques" userId="73325f5b-5518-4287-a696-15d904c52abc" providerId="ADAL" clId="{D4DC3CDF-7804-4C3C-B102-832C677C595B}" dt="2024-10-30T19:02:27.967" v="1321" actId="20577"/>
        <pc:sldMkLst>
          <pc:docMk/>
          <pc:sldMk cId="2654301809" sldId="256"/>
        </pc:sldMkLst>
        <pc:spChg chg="mod">
          <ac:chgData name="Aline Briques" userId="73325f5b-5518-4287-a696-15d904c52abc" providerId="ADAL" clId="{D4DC3CDF-7804-4C3C-B102-832C677C595B}" dt="2024-10-30T17:52:28.942" v="1" actId="255"/>
          <ac:spMkLst>
            <pc:docMk/>
            <pc:sldMk cId="2654301809" sldId="256"/>
            <ac:spMk id="4" creationId="{FECB72A1-95C7-A27C-A490-891FD6F4C2B8}"/>
          </ac:spMkLst>
        </pc:spChg>
        <pc:spChg chg="mod">
          <ac:chgData name="Aline Briques" userId="73325f5b-5518-4287-a696-15d904c52abc" providerId="ADAL" clId="{D4DC3CDF-7804-4C3C-B102-832C677C595B}" dt="2024-10-30T19:02:27.967" v="1321" actId="20577"/>
          <ac:spMkLst>
            <pc:docMk/>
            <pc:sldMk cId="2654301809" sldId="256"/>
            <ac:spMk id="5" creationId="{52319A8A-972D-7E90-7D33-B1B2157AB20B}"/>
          </ac:spMkLst>
        </pc:spChg>
      </pc:sldChg>
      <pc:sldChg chg="del">
        <pc:chgData name="Aline Briques" userId="73325f5b-5518-4287-a696-15d904c52abc" providerId="ADAL" clId="{D4DC3CDF-7804-4C3C-B102-832C677C595B}" dt="2024-10-30T18:51:22.853" v="1102" actId="47"/>
        <pc:sldMkLst>
          <pc:docMk/>
          <pc:sldMk cId="1622163492" sldId="257"/>
        </pc:sldMkLst>
      </pc:sldChg>
      <pc:sldChg chg="addSp delSp modSp mod">
        <pc:chgData name="Aline Briques" userId="73325f5b-5518-4287-a696-15d904c52abc" providerId="ADAL" clId="{D4DC3CDF-7804-4C3C-B102-832C677C595B}" dt="2024-10-30T18:13:19.001" v="650" actId="207"/>
        <pc:sldMkLst>
          <pc:docMk/>
          <pc:sldMk cId="1455165625" sldId="258"/>
        </pc:sldMkLst>
        <pc:spChg chg="mod">
          <ac:chgData name="Aline Briques" userId="73325f5b-5518-4287-a696-15d904c52abc" providerId="ADAL" clId="{D4DC3CDF-7804-4C3C-B102-832C677C595B}" dt="2024-10-30T18:07:04.040" v="352" actId="1076"/>
          <ac:spMkLst>
            <pc:docMk/>
            <pc:sldMk cId="1455165625" sldId="258"/>
            <ac:spMk id="4" creationId="{ECE2B023-B1ED-1B0B-03CF-ECC61D650EA2}"/>
          </ac:spMkLst>
        </pc:spChg>
        <pc:spChg chg="mod">
          <ac:chgData name="Aline Briques" userId="73325f5b-5518-4287-a696-15d904c52abc" providerId="ADAL" clId="{D4DC3CDF-7804-4C3C-B102-832C677C595B}" dt="2024-10-30T18:09:24.739" v="383" actId="1076"/>
          <ac:spMkLst>
            <pc:docMk/>
            <pc:sldMk cId="1455165625" sldId="258"/>
            <ac:spMk id="5" creationId="{E33D8EFE-C097-5418-8C53-6FA7594213CD}"/>
          </ac:spMkLst>
        </pc:spChg>
        <pc:spChg chg="mod">
          <ac:chgData name="Aline Briques" userId="73325f5b-5518-4287-a696-15d904c52abc" providerId="ADAL" clId="{D4DC3CDF-7804-4C3C-B102-832C677C595B}" dt="2024-10-30T18:13:19.001" v="650" actId="207"/>
          <ac:spMkLst>
            <pc:docMk/>
            <pc:sldMk cId="1455165625" sldId="258"/>
            <ac:spMk id="7" creationId="{54E2D91A-7E17-AF52-D6D5-9C8DD102489D}"/>
          </ac:spMkLst>
        </pc:spChg>
        <pc:picChg chg="add del">
          <ac:chgData name="Aline Briques" userId="73325f5b-5518-4287-a696-15d904c52abc" providerId="ADAL" clId="{D4DC3CDF-7804-4C3C-B102-832C677C595B}" dt="2024-10-30T18:05:34.789" v="340" actId="22"/>
          <ac:picMkLst>
            <pc:docMk/>
            <pc:sldMk cId="1455165625" sldId="258"/>
            <ac:picMk id="3" creationId="{C2EBFCA0-DD0B-3CA7-59AF-825C93FE32DB}"/>
          </ac:picMkLst>
        </pc:picChg>
        <pc:picChg chg="add mod">
          <ac:chgData name="Aline Briques" userId="73325f5b-5518-4287-a696-15d904c52abc" providerId="ADAL" clId="{D4DC3CDF-7804-4C3C-B102-832C677C595B}" dt="2024-10-30T18:09:27.795" v="388" actId="1037"/>
          <ac:picMkLst>
            <pc:docMk/>
            <pc:sldMk cId="1455165625" sldId="258"/>
            <ac:picMk id="8" creationId="{F91A3B04-FB5E-43B6-31E2-ABDADF19E502}"/>
          </ac:picMkLst>
        </pc:picChg>
      </pc:sldChg>
      <pc:sldChg chg="addSp delSp modSp mod">
        <pc:chgData name="Aline Briques" userId="73325f5b-5518-4287-a696-15d904c52abc" providerId="ADAL" clId="{D4DC3CDF-7804-4C3C-B102-832C677C595B}" dt="2024-10-30T18:17:30.187" v="677" actId="22"/>
        <pc:sldMkLst>
          <pc:docMk/>
          <pc:sldMk cId="137476097" sldId="259"/>
        </pc:sldMkLst>
        <pc:spChg chg="del mod">
          <ac:chgData name="Aline Briques" userId="73325f5b-5518-4287-a696-15d904c52abc" providerId="ADAL" clId="{D4DC3CDF-7804-4C3C-B102-832C677C595B}" dt="2024-10-30T18:14:10.126" v="653" actId="478"/>
          <ac:spMkLst>
            <pc:docMk/>
            <pc:sldMk cId="137476097" sldId="259"/>
            <ac:spMk id="4" creationId="{ED6C153E-B708-9A3A-3F2F-7109F9C78A34}"/>
          </ac:spMkLst>
        </pc:spChg>
        <pc:spChg chg="del mod">
          <ac:chgData name="Aline Briques" userId="73325f5b-5518-4287-a696-15d904c52abc" providerId="ADAL" clId="{D4DC3CDF-7804-4C3C-B102-832C677C595B}" dt="2024-10-30T18:14:10.131" v="655"/>
          <ac:spMkLst>
            <pc:docMk/>
            <pc:sldMk cId="137476097" sldId="259"/>
            <ac:spMk id="5" creationId="{DC2FD516-C229-D821-6AE4-79A6CA4EB33E}"/>
          </ac:spMkLst>
        </pc:spChg>
        <pc:picChg chg="add del mod">
          <ac:chgData name="Aline Briques" userId="73325f5b-5518-4287-a696-15d904c52abc" providerId="ADAL" clId="{D4DC3CDF-7804-4C3C-B102-832C677C595B}" dt="2024-10-30T18:14:19.786" v="659" actId="478"/>
          <ac:picMkLst>
            <pc:docMk/>
            <pc:sldMk cId="137476097" sldId="259"/>
            <ac:picMk id="3" creationId="{E74638F9-EDC2-421F-E940-8EBC3F8258DB}"/>
          </ac:picMkLst>
        </pc:picChg>
        <pc:picChg chg="add mod">
          <ac:chgData name="Aline Briques" userId="73325f5b-5518-4287-a696-15d904c52abc" providerId="ADAL" clId="{D4DC3CDF-7804-4C3C-B102-832C677C595B}" dt="2024-10-30T18:14:59.412" v="665" actId="1076"/>
          <ac:picMkLst>
            <pc:docMk/>
            <pc:sldMk cId="137476097" sldId="259"/>
            <ac:picMk id="7" creationId="{95364E30-B392-6DD3-B47A-74F2DC34C51A}"/>
          </ac:picMkLst>
        </pc:picChg>
        <pc:picChg chg="add mod">
          <ac:chgData name="Aline Briques" userId="73325f5b-5518-4287-a696-15d904c52abc" providerId="ADAL" clId="{D4DC3CDF-7804-4C3C-B102-832C677C595B}" dt="2024-10-30T18:15:52.302" v="668" actId="1076"/>
          <ac:picMkLst>
            <pc:docMk/>
            <pc:sldMk cId="137476097" sldId="259"/>
            <ac:picMk id="9" creationId="{4404F142-1C3C-855A-26FD-4FF3A0901236}"/>
          </ac:picMkLst>
        </pc:picChg>
        <pc:picChg chg="add mod">
          <ac:chgData name="Aline Briques" userId="73325f5b-5518-4287-a696-15d904c52abc" providerId="ADAL" clId="{D4DC3CDF-7804-4C3C-B102-832C677C595B}" dt="2024-10-30T18:16:50.649" v="675" actId="14100"/>
          <ac:picMkLst>
            <pc:docMk/>
            <pc:sldMk cId="137476097" sldId="259"/>
            <ac:picMk id="11" creationId="{C114211A-91DD-E728-4C72-57B328B8388B}"/>
          </ac:picMkLst>
        </pc:picChg>
        <pc:picChg chg="add del">
          <ac:chgData name="Aline Briques" userId="73325f5b-5518-4287-a696-15d904c52abc" providerId="ADAL" clId="{D4DC3CDF-7804-4C3C-B102-832C677C595B}" dt="2024-10-30T18:17:30.187" v="677" actId="22"/>
          <ac:picMkLst>
            <pc:docMk/>
            <pc:sldMk cId="137476097" sldId="259"/>
            <ac:picMk id="13" creationId="{12AD7102-1EAC-BB55-C887-4F6B7C65CB2F}"/>
          </ac:picMkLst>
        </pc:picChg>
      </pc:sldChg>
      <pc:sldChg chg="del">
        <pc:chgData name="Aline Briques" userId="73325f5b-5518-4287-a696-15d904c52abc" providerId="ADAL" clId="{D4DC3CDF-7804-4C3C-B102-832C677C595B}" dt="2024-10-30T18:51:20.699" v="1101" actId="47"/>
        <pc:sldMkLst>
          <pc:docMk/>
          <pc:sldMk cId="24174704" sldId="260"/>
        </pc:sldMkLst>
      </pc:sldChg>
      <pc:sldChg chg="del">
        <pc:chgData name="Aline Briques" userId="73325f5b-5518-4287-a696-15d904c52abc" providerId="ADAL" clId="{D4DC3CDF-7804-4C3C-B102-832C677C595B}" dt="2024-10-30T18:51:29.616" v="1105" actId="47"/>
        <pc:sldMkLst>
          <pc:docMk/>
          <pc:sldMk cId="4171583694" sldId="261"/>
        </pc:sldMkLst>
      </pc:sldChg>
      <pc:sldChg chg="modSp mod">
        <pc:chgData name="Aline Briques" userId="73325f5b-5518-4287-a696-15d904c52abc" providerId="ADAL" clId="{D4DC3CDF-7804-4C3C-B102-832C677C595B}" dt="2024-10-30T19:00:13.255" v="1285" actId="20577"/>
        <pc:sldMkLst>
          <pc:docMk/>
          <pc:sldMk cId="758547683" sldId="263"/>
        </pc:sldMkLst>
        <pc:spChg chg="mod">
          <ac:chgData name="Aline Briques" userId="73325f5b-5518-4287-a696-15d904c52abc" providerId="ADAL" clId="{D4DC3CDF-7804-4C3C-B102-832C677C595B}" dt="2024-10-30T19:00:13.255" v="1285" actId="20577"/>
          <ac:spMkLst>
            <pc:docMk/>
            <pc:sldMk cId="758547683" sldId="263"/>
            <ac:spMk id="11" creationId="{6212B0B9-5818-B12B-A4FE-7F84B782B8CF}"/>
          </ac:spMkLst>
        </pc:spChg>
      </pc:sldChg>
      <pc:sldChg chg="modSp del mod">
        <pc:chgData name="Aline Briques" userId="73325f5b-5518-4287-a696-15d904c52abc" providerId="ADAL" clId="{D4DC3CDF-7804-4C3C-B102-832C677C595B}" dt="2024-10-30T18:00:51.475" v="115" actId="2696"/>
        <pc:sldMkLst>
          <pc:docMk/>
          <pc:sldMk cId="2268285540" sldId="265"/>
        </pc:sldMkLst>
        <pc:spChg chg="mod">
          <ac:chgData name="Aline Briques" userId="73325f5b-5518-4287-a696-15d904c52abc" providerId="ADAL" clId="{D4DC3CDF-7804-4C3C-B102-832C677C595B}" dt="2024-10-30T18:00:39.016" v="114" actId="20577"/>
          <ac:spMkLst>
            <pc:docMk/>
            <pc:sldMk cId="2268285540" sldId="265"/>
            <ac:spMk id="4" creationId="{ECE2B023-B1ED-1B0B-03CF-ECC61D650EA2}"/>
          </ac:spMkLst>
        </pc:spChg>
      </pc:sldChg>
      <pc:sldChg chg="del">
        <pc:chgData name="Aline Briques" userId="73325f5b-5518-4287-a696-15d904c52abc" providerId="ADAL" clId="{D4DC3CDF-7804-4C3C-B102-832C677C595B}" dt="2024-10-30T18:51:28.074" v="1104" actId="47"/>
        <pc:sldMkLst>
          <pc:docMk/>
          <pc:sldMk cId="1092919507" sldId="266"/>
        </pc:sldMkLst>
      </pc:sldChg>
      <pc:sldChg chg="del">
        <pc:chgData name="Aline Briques" userId="73325f5b-5518-4287-a696-15d904c52abc" providerId="ADAL" clId="{D4DC3CDF-7804-4C3C-B102-832C677C595B}" dt="2024-10-30T18:51:24.962" v="1103" actId="47"/>
        <pc:sldMkLst>
          <pc:docMk/>
          <pc:sldMk cId="1719826514" sldId="274"/>
        </pc:sldMkLst>
      </pc:sldChg>
      <pc:sldChg chg="addSp delSp modSp add mod">
        <pc:chgData name="Aline Briques" userId="73325f5b-5518-4287-a696-15d904c52abc" providerId="ADAL" clId="{D4DC3CDF-7804-4C3C-B102-832C677C595B}" dt="2024-10-30T18:23:24.552" v="782" actId="22"/>
        <pc:sldMkLst>
          <pc:docMk/>
          <pc:sldMk cId="3007100440" sldId="275"/>
        </pc:sldMkLst>
        <pc:picChg chg="add mod">
          <ac:chgData name="Aline Briques" userId="73325f5b-5518-4287-a696-15d904c52abc" providerId="ADAL" clId="{D4DC3CDF-7804-4C3C-B102-832C677C595B}" dt="2024-10-30T18:19:22.494" v="695" actId="1038"/>
          <ac:picMkLst>
            <pc:docMk/>
            <pc:sldMk cId="3007100440" sldId="275"/>
            <ac:picMk id="3" creationId="{6F61AEDA-F509-A4DF-5287-2E7BF0C36217}"/>
          </ac:picMkLst>
        </pc:picChg>
        <pc:picChg chg="add del mod">
          <ac:chgData name="Aline Briques" userId="73325f5b-5518-4287-a696-15d904c52abc" providerId="ADAL" clId="{D4DC3CDF-7804-4C3C-B102-832C677C595B}" dt="2024-10-30T18:21:01.144" v="773" actId="478"/>
          <ac:picMkLst>
            <pc:docMk/>
            <pc:sldMk cId="3007100440" sldId="275"/>
            <ac:picMk id="5" creationId="{A9B25A6A-7650-3871-7268-E17C91D60FBD}"/>
          </ac:picMkLst>
        </pc:picChg>
        <pc:picChg chg="del">
          <ac:chgData name="Aline Briques" userId="73325f5b-5518-4287-a696-15d904c52abc" providerId="ADAL" clId="{D4DC3CDF-7804-4C3C-B102-832C677C595B}" dt="2024-10-30T18:18:03.027" v="681" actId="478"/>
          <ac:picMkLst>
            <pc:docMk/>
            <pc:sldMk cId="3007100440" sldId="275"/>
            <ac:picMk id="7" creationId="{C12A7BD4-B75F-21CE-1D44-691ECB47CB03}"/>
          </ac:picMkLst>
        </pc:picChg>
        <pc:picChg chg="add del mod">
          <ac:chgData name="Aline Briques" userId="73325f5b-5518-4287-a696-15d904c52abc" providerId="ADAL" clId="{D4DC3CDF-7804-4C3C-B102-832C677C595B}" dt="2024-10-30T18:20:31.792" v="721" actId="478"/>
          <ac:picMkLst>
            <pc:docMk/>
            <pc:sldMk cId="3007100440" sldId="275"/>
            <ac:picMk id="8" creationId="{A50035B3-3A20-E712-8945-8F5D9D768D1F}"/>
          </ac:picMkLst>
        </pc:picChg>
        <pc:picChg chg="del">
          <ac:chgData name="Aline Briques" userId="73325f5b-5518-4287-a696-15d904c52abc" providerId="ADAL" clId="{D4DC3CDF-7804-4C3C-B102-832C677C595B}" dt="2024-10-30T18:17:37.579" v="679" actId="478"/>
          <ac:picMkLst>
            <pc:docMk/>
            <pc:sldMk cId="3007100440" sldId="275"/>
            <ac:picMk id="9" creationId="{ACDA6813-08C4-BAD5-6CFB-CCC94329AB78}"/>
          </ac:picMkLst>
        </pc:picChg>
        <pc:picChg chg="del">
          <ac:chgData name="Aline Briques" userId="73325f5b-5518-4287-a696-15d904c52abc" providerId="ADAL" clId="{D4DC3CDF-7804-4C3C-B102-832C677C595B}" dt="2024-10-30T18:17:38.170" v="680" actId="478"/>
          <ac:picMkLst>
            <pc:docMk/>
            <pc:sldMk cId="3007100440" sldId="275"/>
            <ac:picMk id="11" creationId="{67A5BAE6-C7F9-F11F-C831-425E5604AF79}"/>
          </ac:picMkLst>
        </pc:picChg>
        <pc:picChg chg="add del mod">
          <ac:chgData name="Aline Briques" userId="73325f5b-5518-4287-a696-15d904c52abc" providerId="ADAL" clId="{D4DC3CDF-7804-4C3C-B102-832C677C595B}" dt="2024-10-30T18:23:11.813" v="781" actId="478"/>
          <ac:picMkLst>
            <pc:docMk/>
            <pc:sldMk cId="3007100440" sldId="275"/>
            <ac:picMk id="12" creationId="{4974AE30-9FE5-A77D-4162-0D0209A17574}"/>
          </ac:picMkLst>
        </pc:picChg>
        <pc:picChg chg="add">
          <ac:chgData name="Aline Briques" userId="73325f5b-5518-4287-a696-15d904c52abc" providerId="ADAL" clId="{D4DC3CDF-7804-4C3C-B102-832C677C595B}" dt="2024-10-30T18:23:24.552" v="782" actId="22"/>
          <ac:picMkLst>
            <pc:docMk/>
            <pc:sldMk cId="3007100440" sldId="275"/>
            <ac:picMk id="14" creationId="{39B895AC-EDF9-0F50-A8EF-844F66428AC7}"/>
          </ac:picMkLst>
        </pc:picChg>
      </pc:sldChg>
      <pc:sldChg chg="addSp delSp modSp add mod">
        <pc:chgData name="Aline Briques" userId="73325f5b-5518-4287-a696-15d904c52abc" providerId="ADAL" clId="{D4DC3CDF-7804-4C3C-B102-832C677C595B}" dt="2024-10-30T18:23:08.707" v="780"/>
        <pc:sldMkLst>
          <pc:docMk/>
          <pc:sldMk cId="3357283011" sldId="276"/>
        </pc:sldMkLst>
        <pc:picChg chg="add mod">
          <ac:chgData name="Aline Briques" userId="73325f5b-5518-4287-a696-15d904c52abc" providerId="ADAL" clId="{D4DC3CDF-7804-4C3C-B102-832C677C595B}" dt="2024-10-30T18:23:08.707" v="780"/>
          <ac:picMkLst>
            <pc:docMk/>
            <pc:sldMk cId="3357283011" sldId="276"/>
            <ac:picMk id="2" creationId="{910D0892-F366-9A43-864E-59BB0F3671E5}"/>
          </ac:picMkLst>
        </pc:picChg>
        <pc:picChg chg="del">
          <ac:chgData name="Aline Briques" userId="73325f5b-5518-4287-a696-15d904c52abc" providerId="ADAL" clId="{D4DC3CDF-7804-4C3C-B102-832C677C595B}" dt="2024-10-30T18:21:22.162" v="779" actId="478"/>
          <ac:picMkLst>
            <pc:docMk/>
            <pc:sldMk cId="3357283011" sldId="276"/>
            <ac:picMk id="12" creationId="{5F996F78-D87F-ACF2-75BD-62DAB88E0E99}"/>
          </ac:picMkLst>
        </pc:picChg>
      </pc:sldChg>
      <pc:sldChg chg="addSp delSp modSp add mod">
        <pc:chgData name="Aline Briques" userId="73325f5b-5518-4287-a696-15d904c52abc" providerId="ADAL" clId="{D4DC3CDF-7804-4C3C-B102-832C677C595B}" dt="2024-10-30T18:26:12.370" v="834" actId="255"/>
        <pc:sldMkLst>
          <pc:docMk/>
          <pc:sldMk cId="3459864481" sldId="277"/>
        </pc:sldMkLst>
        <pc:spChg chg="add mod">
          <ac:chgData name="Aline Briques" userId="73325f5b-5518-4287-a696-15d904c52abc" providerId="ADAL" clId="{D4DC3CDF-7804-4C3C-B102-832C677C595B}" dt="2024-10-30T18:26:12.370" v="834" actId="255"/>
          <ac:spMkLst>
            <pc:docMk/>
            <pc:sldMk cId="3459864481" sldId="277"/>
            <ac:spMk id="4" creationId="{9AB6B699-D5DF-87E9-85C4-487B591B93B0}"/>
          </ac:spMkLst>
        </pc:spChg>
        <pc:picChg chg="del">
          <ac:chgData name="Aline Briques" userId="73325f5b-5518-4287-a696-15d904c52abc" providerId="ADAL" clId="{D4DC3CDF-7804-4C3C-B102-832C677C595B}" dt="2024-10-30T18:23:38.293" v="784" actId="478"/>
          <ac:picMkLst>
            <pc:docMk/>
            <pc:sldMk cId="3459864481" sldId="277"/>
            <ac:picMk id="2" creationId="{41AB0976-5621-7896-DFC9-AB419F02EF64}"/>
          </ac:picMkLst>
        </pc:picChg>
      </pc:sldChg>
      <pc:sldChg chg="addSp delSp modSp add mod">
        <pc:chgData name="Aline Briques" userId="73325f5b-5518-4287-a696-15d904c52abc" providerId="ADAL" clId="{D4DC3CDF-7804-4C3C-B102-832C677C595B}" dt="2024-10-30T18:28:05.746" v="846" actId="1076"/>
        <pc:sldMkLst>
          <pc:docMk/>
          <pc:sldMk cId="372210813" sldId="278"/>
        </pc:sldMkLst>
        <pc:spChg chg="del">
          <ac:chgData name="Aline Briques" userId="73325f5b-5518-4287-a696-15d904c52abc" providerId="ADAL" clId="{D4DC3CDF-7804-4C3C-B102-832C677C595B}" dt="2024-10-30T18:26:24.265" v="836" actId="478"/>
          <ac:spMkLst>
            <pc:docMk/>
            <pc:sldMk cId="372210813" sldId="278"/>
            <ac:spMk id="4" creationId="{8927BFDF-F3A8-F219-772E-1068B7EDCDAE}"/>
          </ac:spMkLst>
        </pc:spChg>
        <pc:picChg chg="add mod">
          <ac:chgData name="Aline Briques" userId="73325f5b-5518-4287-a696-15d904c52abc" providerId="ADAL" clId="{D4DC3CDF-7804-4C3C-B102-832C677C595B}" dt="2024-10-30T18:28:05.746" v="846" actId="1076"/>
          <ac:picMkLst>
            <pc:docMk/>
            <pc:sldMk cId="372210813" sldId="278"/>
            <ac:picMk id="1025" creationId="{BF7A1FD5-0611-680F-89CC-AD0FB7386999}"/>
          </ac:picMkLst>
        </pc:picChg>
      </pc:sldChg>
      <pc:sldChg chg="addSp delSp modSp add mod">
        <pc:chgData name="Aline Briques" userId="73325f5b-5518-4287-a696-15d904c52abc" providerId="ADAL" clId="{D4DC3CDF-7804-4C3C-B102-832C677C595B}" dt="2024-10-30T18:36:11.048" v="935" actId="1076"/>
        <pc:sldMkLst>
          <pc:docMk/>
          <pc:sldMk cId="1553420372" sldId="279"/>
        </pc:sldMkLst>
        <pc:spChg chg="del mod">
          <ac:chgData name="Aline Briques" userId="73325f5b-5518-4287-a696-15d904c52abc" providerId="ADAL" clId="{D4DC3CDF-7804-4C3C-B102-832C677C595B}" dt="2024-10-30T18:30:08.772" v="881" actId="478"/>
          <ac:spMkLst>
            <pc:docMk/>
            <pc:sldMk cId="1553420372" sldId="279"/>
            <ac:spMk id="4" creationId="{CE1BC312-DD8D-CE43-E758-74799238E419}"/>
          </ac:spMkLst>
        </pc:spChg>
        <pc:spChg chg="add mod">
          <ac:chgData name="Aline Briques" userId="73325f5b-5518-4287-a696-15d904c52abc" providerId="ADAL" clId="{D4DC3CDF-7804-4C3C-B102-832C677C595B}" dt="2024-10-30T18:36:11.048" v="935" actId="1076"/>
          <ac:spMkLst>
            <pc:docMk/>
            <pc:sldMk cId="1553420372" sldId="279"/>
            <ac:spMk id="8" creationId="{4BA4356E-E4CE-FC26-1B70-0B78B61A72EB}"/>
          </ac:spMkLst>
        </pc:spChg>
        <pc:picChg chg="del">
          <ac:chgData name="Aline Briques" userId="73325f5b-5518-4287-a696-15d904c52abc" providerId="ADAL" clId="{D4DC3CDF-7804-4C3C-B102-832C677C595B}" dt="2024-10-30T18:27:22.481" v="838" actId="478"/>
          <ac:picMkLst>
            <pc:docMk/>
            <pc:sldMk cId="1553420372" sldId="279"/>
            <ac:picMk id="3" creationId="{C0ED0F21-5B5D-BAF9-6957-3A5DEC86A9B6}"/>
          </ac:picMkLst>
        </pc:picChg>
        <pc:picChg chg="add mod">
          <ac:chgData name="Aline Briques" userId="73325f5b-5518-4287-a696-15d904c52abc" providerId="ADAL" clId="{D4DC3CDF-7804-4C3C-B102-832C677C595B}" dt="2024-10-30T18:28:51.211" v="880" actId="1038"/>
          <ac:picMkLst>
            <pc:docMk/>
            <pc:sldMk cId="1553420372" sldId="279"/>
            <ac:picMk id="5" creationId="{55BF69F8-F4D6-6942-4EBC-8993FAA78C80}"/>
          </ac:picMkLst>
        </pc:picChg>
        <pc:picChg chg="add mod">
          <ac:chgData name="Aline Briques" userId="73325f5b-5518-4287-a696-15d904c52abc" providerId="ADAL" clId="{D4DC3CDF-7804-4C3C-B102-832C677C595B}" dt="2024-10-30T18:36:07.505" v="934" actId="1076"/>
          <ac:picMkLst>
            <pc:docMk/>
            <pc:sldMk cId="1553420372" sldId="279"/>
            <ac:picMk id="7" creationId="{DF65036D-8986-4F17-1F11-401B1DE3627B}"/>
          </ac:picMkLst>
        </pc:picChg>
      </pc:sldChg>
      <pc:sldChg chg="addSp delSp modSp add mod">
        <pc:chgData name="Aline Briques" userId="73325f5b-5518-4287-a696-15d904c52abc" providerId="ADAL" clId="{D4DC3CDF-7804-4C3C-B102-832C677C595B}" dt="2024-10-30T18:36:25.017" v="938" actId="1076"/>
        <pc:sldMkLst>
          <pc:docMk/>
          <pc:sldMk cId="1045427998" sldId="280"/>
        </pc:sldMkLst>
        <pc:spChg chg="add del mod">
          <ac:chgData name="Aline Briques" userId="73325f5b-5518-4287-a696-15d904c52abc" providerId="ADAL" clId="{D4DC3CDF-7804-4C3C-B102-832C677C595B}" dt="2024-10-30T18:36:20.249" v="936" actId="478"/>
          <ac:spMkLst>
            <pc:docMk/>
            <pc:sldMk cId="1045427998" sldId="280"/>
            <ac:spMk id="4" creationId="{FE705139-F937-56EA-1D6F-5421580C0428}"/>
          </ac:spMkLst>
        </pc:spChg>
        <pc:spChg chg="add mod">
          <ac:chgData name="Aline Briques" userId="73325f5b-5518-4287-a696-15d904c52abc" providerId="ADAL" clId="{D4DC3CDF-7804-4C3C-B102-832C677C595B}" dt="2024-10-30T18:36:20.942" v="937"/>
          <ac:spMkLst>
            <pc:docMk/>
            <pc:sldMk cId="1045427998" sldId="280"/>
            <ac:spMk id="6" creationId="{7134771C-4D07-2AAB-8F43-80101F6AAED5}"/>
          </ac:spMkLst>
        </pc:spChg>
        <pc:picChg chg="add mod">
          <ac:chgData name="Aline Briques" userId="73325f5b-5518-4287-a696-15d904c52abc" providerId="ADAL" clId="{D4DC3CDF-7804-4C3C-B102-832C677C595B}" dt="2024-10-30T18:36:25.017" v="938" actId="1076"/>
          <ac:picMkLst>
            <pc:docMk/>
            <pc:sldMk cId="1045427998" sldId="280"/>
            <ac:picMk id="3" creationId="{4F6298EE-71F9-F4F2-A7AA-E09C764F92BB}"/>
          </ac:picMkLst>
        </pc:picChg>
        <pc:picChg chg="del">
          <ac:chgData name="Aline Briques" userId="73325f5b-5518-4287-a696-15d904c52abc" providerId="ADAL" clId="{D4DC3CDF-7804-4C3C-B102-832C677C595B}" dt="2024-10-30T18:30:24.813" v="886" actId="478"/>
          <ac:picMkLst>
            <pc:docMk/>
            <pc:sldMk cId="1045427998" sldId="280"/>
            <ac:picMk id="7" creationId="{C3C4416B-F426-744D-685E-C68AFA4A27B2}"/>
          </ac:picMkLst>
        </pc:picChg>
      </pc:sldChg>
      <pc:sldChg chg="addSp delSp modSp add mod">
        <pc:chgData name="Aline Briques" userId="73325f5b-5518-4287-a696-15d904c52abc" providerId="ADAL" clId="{D4DC3CDF-7804-4C3C-B102-832C677C595B}" dt="2024-10-30T18:57:27.499" v="1205" actId="255"/>
        <pc:sldMkLst>
          <pc:docMk/>
          <pc:sldMk cId="2306948477" sldId="281"/>
        </pc:sldMkLst>
        <pc:spChg chg="add mod">
          <ac:chgData name="Aline Briques" userId="73325f5b-5518-4287-a696-15d904c52abc" providerId="ADAL" clId="{D4DC3CDF-7804-4C3C-B102-832C677C595B}" dt="2024-10-30T18:57:27.499" v="1205" actId="255"/>
          <ac:spMkLst>
            <pc:docMk/>
            <pc:sldMk cId="2306948477" sldId="281"/>
            <ac:spMk id="2" creationId="{85583B1A-0072-098A-CB36-2B0EF9964D92}"/>
          </ac:spMkLst>
        </pc:spChg>
        <pc:picChg chg="del">
          <ac:chgData name="Aline Briques" userId="73325f5b-5518-4287-a696-15d904c52abc" providerId="ADAL" clId="{D4DC3CDF-7804-4C3C-B102-832C677C595B}" dt="2024-10-30T18:32:41.110" v="891" actId="478"/>
          <ac:picMkLst>
            <pc:docMk/>
            <pc:sldMk cId="2306948477" sldId="281"/>
            <ac:picMk id="3" creationId="{19476826-EB14-D533-79D6-FE68AE3FE519}"/>
          </ac:picMkLst>
        </pc:picChg>
      </pc:sldChg>
      <pc:sldChg chg="addSp modSp add mod">
        <pc:chgData name="Aline Briques" userId="73325f5b-5518-4287-a696-15d904c52abc" providerId="ADAL" clId="{D4DC3CDF-7804-4C3C-B102-832C677C595B}" dt="2024-10-30T18:38:34.721" v="958" actId="14100"/>
        <pc:sldMkLst>
          <pc:docMk/>
          <pc:sldMk cId="894838959" sldId="282"/>
        </pc:sldMkLst>
        <pc:spChg chg="mod">
          <ac:chgData name="Aline Briques" userId="73325f5b-5518-4287-a696-15d904c52abc" providerId="ADAL" clId="{D4DC3CDF-7804-4C3C-B102-832C677C595B}" dt="2024-10-30T18:37:33.730" v="947" actId="20577"/>
          <ac:spMkLst>
            <pc:docMk/>
            <pc:sldMk cId="894838959" sldId="282"/>
            <ac:spMk id="2" creationId="{2C27A14E-D8A3-1BAC-CA79-8CE75B88A7D6}"/>
          </ac:spMkLst>
        </pc:spChg>
        <pc:picChg chg="add mod">
          <ac:chgData name="Aline Briques" userId="73325f5b-5518-4287-a696-15d904c52abc" providerId="ADAL" clId="{D4DC3CDF-7804-4C3C-B102-832C677C595B}" dt="2024-10-30T18:38:26.321" v="955" actId="14100"/>
          <ac:picMkLst>
            <pc:docMk/>
            <pc:sldMk cId="894838959" sldId="282"/>
            <ac:picMk id="4" creationId="{BEB9D77B-AAA6-024F-A4CC-19EC016E6731}"/>
          </ac:picMkLst>
        </pc:picChg>
        <pc:picChg chg="add mod">
          <ac:chgData name="Aline Briques" userId="73325f5b-5518-4287-a696-15d904c52abc" providerId="ADAL" clId="{D4DC3CDF-7804-4C3C-B102-832C677C595B}" dt="2024-10-30T18:38:34.721" v="958" actId="14100"/>
          <ac:picMkLst>
            <pc:docMk/>
            <pc:sldMk cId="894838959" sldId="282"/>
            <ac:picMk id="7" creationId="{5B770318-66B7-14CE-931B-4309242F0026}"/>
          </ac:picMkLst>
        </pc:picChg>
      </pc:sldChg>
      <pc:sldChg chg="add del">
        <pc:chgData name="Aline Briques" userId="73325f5b-5518-4287-a696-15d904c52abc" providerId="ADAL" clId="{D4DC3CDF-7804-4C3C-B102-832C677C595B}" dt="2024-10-30T18:39:16.611" v="960" actId="47"/>
        <pc:sldMkLst>
          <pc:docMk/>
          <pc:sldMk cId="272190259" sldId="283"/>
        </pc:sldMkLst>
      </pc:sldChg>
      <pc:sldChg chg="modSp add mod">
        <pc:chgData name="Aline Briques" userId="73325f5b-5518-4287-a696-15d904c52abc" providerId="ADAL" clId="{D4DC3CDF-7804-4C3C-B102-832C677C595B}" dt="2024-10-30T18:59:26.864" v="1207" actId="20577"/>
        <pc:sldMkLst>
          <pc:docMk/>
          <pc:sldMk cId="609787323" sldId="283"/>
        </pc:sldMkLst>
        <pc:spChg chg="mod">
          <ac:chgData name="Aline Briques" userId="73325f5b-5518-4287-a696-15d904c52abc" providerId="ADAL" clId="{D4DC3CDF-7804-4C3C-B102-832C677C595B}" dt="2024-10-30T18:59:26.864" v="1207" actId="20577"/>
          <ac:spMkLst>
            <pc:docMk/>
            <pc:sldMk cId="609787323" sldId="283"/>
            <ac:spMk id="2" creationId="{F2BFE1F3-5F91-1CA1-3941-837252D38D58}"/>
          </ac:spMkLst>
        </pc:spChg>
      </pc:sldChg>
      <pc:sldChg chg="addSp delSp modSp add mod">
        <pc:chgData name="Aline Briques" userId="73325f5b-5518-4287-a696-15d904c52abc" providerId="ADAL" clId="{D4DC3CDF-7804-4C3C-B102-832C677C595B}" dt="2024-10-30T18:41:29.363" v="995" actId="1076"/>
        <pc:sldMkLst>
          <pc:docMk/>
          <pc:sldMk cId="1046765070" sldId="284"/>
        </pc:sldMkLst>
        <pc:spChg chg="mod">
          <ac:chgData name="Aline Briques" userId="73325f5b-5518-4287-a696-15d904c52abc" providerId="ADAL" clId="{D4DC3CDF-7804-4C3C-B102-832C677C595B}" dt="2024-10-30T18:40:33.187" v="982" actId="20577"/>
          <ac:spMkLst>
            <pc:docMk/>
            <pc:sldMk cId="1046765070" sldId="284"/>
            <ac:spMk id="2" creationId="{6CC70BB2-36CE-FAD9-7AA6-3E088C87B50B}"/>
          </ac:spMkLst>
        </pc:spChg>
        <pc:picChg chg="del">
          <ac:chgData name="Aline Briques" userId="73325f5b-5518-4287-a696-15d904c52abc" providerId="ADAL" clId="{D4DC3CDF-7804-4C3C-B102-832C677C595B}" dt="2024-10-30T18:40:35.315" v="983" actId="478"/>
          <ac:picMkLst>
            <pc:docMk/>
            <pc:sldMk cId="1046765070" sldId="284"/>
            <ac:picMk id="4" creationId="{C72E8BAC-D2E0-6B38-5547-9909B45A190E}"/>
          </ac:picMkLst>
        </pc:picChg>
        <pc:picChg chg="add mod">
          <ac:chgData name="Aline Briques" userId="73325f5b-5518-4287-a696-15d904c52abc" providerId="ADAL" clId="{D4DC3CDF-7804-4C3C-B102-832C677C595B}" dt="2024-10-30T18:41:25.602" v="994" actId="1076"/>
          <ac:picMkLst>
            <pc:docMk/>
            <pc:sldMk cId="1046765070" sldId="284"/>
            <ac:picMk id="6" creationId="{4AC01805-EC84-8483-1F8A-58EEEF066AFC}"/>
          </ac:picMkLst>
        </pc:picChg>
        <pc:picChg chg="del">
          <ac:chgData name="Aline Briques" userId="73325f5b-5518-4287-a696-15d904c52abc" providerId="ADAL" clId="{D4DC3CDF-7804-4C3C-B102-832C677C595B}" dt="2024-10-30T18:40:35.892" v="984" actId="478"/>
          <ac:picMkLst>
            <pc:docMk/>
            <pc:sldMk cId="1046765070" sldId="284"/>
            <ac:picMk id="7" creationId="{3C9E42E7-BCAE-E8C3-241B-F4CF01C5F30A}"/>
          </ac:picMkLst>
        </pc:picChg>
        <pc:picChg chg="add mod">
          <ac:chgData name="Aline Briques" userId="73325f5b-5518-4287-a696-15d904c52abc" providerId="ADAL" clId="{D4DC3CDF-7804-4C3C-B102-832C677C595B}" dt="2024-10-30T18:41:29.363" v="995" actId="1076"/>
          <ac:picMkLst>
            <pc:docMk/>
            <pc:sldMk cId="1046765070" sldId="284"/>
            <ac:picMk id="9" creationId="{6EBB7B12-A0BD-29E3-02CC-DB27378F3068}"/>
          </ac:picMkLst>
        </pc:picChg>
      </pc:sldChg>
      <pc:sldChg chg="addSp delSp modSp add mod">
        <pc:chgData name="Aline Briques" userId="73325f5b-5518-4287-a696-15d904c52abc" providerId="ADAL" clId="{D4DC3CDF-7804-4C3C-B102-832C677C595B}" dt="2024-10-30T18:45:27.164" v="1009" actId="1076"/>
        <pc:sldMkLst>
          <pc:docMk/>
          <pc:sldMk cId="71600769" sldId="285"/>
        </pc:sldMkLst>
        <pc:spChg chg="del">
          <ac:chgData name="Aline Briques" userId="73325f5b-5518-4287-a696-15d904c52abc" providerId="ADAL" clId="{D4DC3CDF-7804-4C3C-B102-832C677C595B}" dt="2024-10-30T18:45:14.021" v="1005" actId="478"/>
          <ac:spMkLst>
            <pc:docMk/>
            <pc:sldMk cId="71600769" sldId="285"/>
            <ac:spMk id="2" creationId="{EC55AA12-C32E-473A-10CD-67408CCEF9D1}"/>
          </ac:spMkLst>
        </pc:spChg>
        <pc:picChg chg="add mod">
          <ac:chgData name="Aline Briques" userId="73325f5b-5518-4287-a696-15d904c52abc" providerId="ADAL" clId="{D4DC3CDF-7804-4C3C-B102-832C677C595B}" dt="2024-10-30T18:44:48.475" v="1004" actId="14100"/>
          <ac:picMkLst>
            <pc:docMk/>
            <pc:sldMk cId="71600769" sldId="285"/>
            <ac:picMk id="4" creationId="{4E594026-F3F8-5B39-4187-96DA0FFBC191}"/>
          </ac:picMkLst>
        </pc:picChg>
        <pc:picChg chg="del">
          <ac:chgData name="Aline Briques" userId="73325f5b-5518-4287-a696-15d904c52abc" providerId="ADAL" clId="{D4DC3CDF-7804-4C3C-B102-832C677C595B}" dt="2024-10-30T18:44:37.724" v="999" actId="478"/>
          <ac:picMkLst>
            <pc:docMk/>
            <pc:sldMk cId="71600769" sldId="285"/>
            <ac:picMk id="5" creationId="{F46C47A2-D984-7FF1-055A-C442AB09F52C}"/>
          </ac:picMkLst>
        </pc:picChg>
        <pc:picChg chg="del">
          <ac:chgData name="Aline Briques" userId="73325f5b-5518-4287-a696-15d904c52abc" providerId="ADAL" clId="{D4DC3CDF-7804-4C3C-B102-832C677C595B}" dt="2024-10-30T18:44:23.109" v="997" actId="478"/>
          <ac:picMkLst>
            <pc:docMk/>
            <pc:sldMk cId="71600769" sldId="285"/>
            <ac:picMk id="6" creationId="{3B61E733-E9DA-5780-387A-FC8B6CA026DE}"/>
          </ac:picMkLst>
        </pc:picChg>
        <pc:picChg chg="add mod">
          <ac:chgData name="Aline Briques" userId="73325f5b-5518-4287-a696-15d904c52abc" providerId="ADAL" clId="{D4DC3CDF-7804-4C3C-B102-832C677C595B}" dt="2024-10-30T18:45:27.164" v="1009" actId="1076"/>
          <ac:picMkLst>
            <pc:docMk/>
            <pc:sldMk cId="71600769" sldId="285"/>
            <ac:picMk id="8" creationId="{5D6EFB72-DDBD-537F-CF11-D7FA10490F27}"/>
          </ac:picMkLst>
        </pc:picChg>
        <pc:picChg chg="del">
          <ac:chgData name="Aline Briques" userId="73325f5b-5518-4287-a696-15d904c52abc" providerId="ADAL" clId="{D4DC3CDF-7804-4C3C-B102-832C677C595B}" dt="2024-10-30T18:44:24.187" v="998" actId="478"/>
          <ac:picMkLst>
            <pc:docMk/>
            <pc:sldMk cId="71600769" sldId="285"/>
            <ac:picMk id="9" creationId="{80F99F51-824F-31FC-224A-E667C3B48744}"/>
          </ac:picMkLst>
        </pc:picChg>
      </pc:sldChg>
      <pc:sldChg chg="addSp delSp add del mod">
        <pc:chgData name="Aline Briques" userId="73325f5b-5518-4287-a696-15d904c52abc" providerId="ADAL" clId="{D4DC3CDF-7804-4C3C-B102-832C677C595B}" dt="2024-10-30T18:47:51.814" v="1016" actId="22"/>
        <pc:sldMkLst>
          <pc:docMk/>
          <pc:sldMk cId="3699536693" sldId="286"/>
        </pc:sldMkLst>
        <pc:picChg chg="add">
          <ac:chgData name="Aline Briques" userId="73325f5b-5518-4287-a696-15d904c52abc" providerId="ADAL" clId="{D4DC3CDF-7804-4C3C-B102-832C677C595B}" dt="2024-10-30T18:45:59.925" v="1014" actId="22"/>
          <ac:picMkLst>
            <pc:docMk/>
            <pc:sldMk cId="3699536693" sldId="286"/>
            <ac:picMk id="3" creationId="{DAC297BF-88B7-D1E6-4387-022AD137207E}"/>
          </ac:picMkLst>
        </pc:picChg>
        <pc:picChg chg="add del">
          <ac:chgData name="Aline Briques" userId="73325f5b-5518-4287-a696-15d904c52abc" providerId="ADAL" clId="{D4DC3CDF-7804-4C3C-B102-832C677C595B}" dt="2024-10-30T18:47:51.814" v="1016" actId="22"/>
          <ac:picMkLst>
            <pc:docMk/>
            <pc:sldMk cId="3699536693" sldId="286"/>
            <ac:picMk id="6" creationId="{4101EF74-448E-B203-64F4-6B2556B4EE5B}"/>
          </ac:picMkLst>
        </pc:picChg>
        <pc:picChg chg="del">
          <ac:chgData name="Aline Briques" userId="73325f5b-5518-4287-a696-15d904c52abc" providerId="ADAL" clId="{D4DC3CDF-7804-4C3C-B102-832C677C595B}" dt="2024-10-30T18:45:59.268" v="1013" actId="478"/>
          <ac:picMkLst>
            <pc:docMk/>
            <pc:sldMk cId="3699536693" sldId="286"/>
            <ac:picMk id="8" creationId="{BD96200D-103D-09B6-9318-F2B18FC45D65}"/>
          </ac:picMkLst>
        </pc:picChg>
      </pc:sldChg>
      <pc:sldChg chg="addSp delSp modSp add mod">
        <pc:chgData name="Aline Briques" userId="73325f5b-5518-4287-a696-15d904c52abc" providerId="ADAL" clId="{D4DC3CDF-7804-4C3C-B102-832C677C595B}" dt="2024-10-30T18:50:47.334" v="1100" actId="20577"/>
        <pc:sldMkLst>
          <pc:docMk/>
          <pc:sldMk cId="1383805849" sldId="287"/>
        </pc:sldMkLst>
        <pc:spChg chg="add mod">
          <ac:chgData name="Aline Briques" userId="73325f5b-5518-4287-a696-15d904c52abc" providerId="ADAL" clId="{D4DC3CDF-7804-4C3C-B102-832C677C595B}" dt="2024-10-30T18:50:47.334" v="1100" actId="20577"/>
          <ac:spMkLst>
            <pc:docMk/>
            <pc:sldMk cId="1383805849" sldId="287"/>
            <ac:spMk id="6" creationId="{DC76B2D6-FE2F-C16A-E74B-BADAB03C5718}"/>
          </ac:spMkLst>
        </pc:spChg>
        <pc:picChg chg="del">
          <ac:chgData name="Aline Briques" userId="73325f5b-5518-4287-a696-15d904c52abc" providerId="ADAL" clId="{D4DC3CDF-7804-4C3C-B102-832C677C595B}" dt="2024-10-30T18:48:05.262" v="1018" actId="478"/>
          <ac:picMkLst>
            <pc:docMk/>
            <pc:sldMk cId="1383805849" sldId="287"/>
            <ac:picMk id="3" creationId="{F6662341-3D14-628E-3384-B257E51E6ADF}"/>
          </ac:picMkLst>
        </pc:picChg>
        <pc:picChg chg="del">
          <ac:chgData name="Aline Briques" userId="73325f5b-5518-4287-a696-15d904c52abc" providerId="ADAL" clId="{D4DC3CDF-7804-4C3C-B102-832C677C595B}" dt="2024-10-30T18:48:33.740" v="1019" actId="478"/>
          <ac:picMkLst>
            <pc:docMk/>
            <pc:sldMk cId="1383805849" sldId="287"/>
            <ac:picMk id="4" creationId="{B4C54A53-A827-4A42-8E3D-5E4289791274}"/>
          </ac:picMkLst>
        </pc:picChg>
        <pc:picChg chg="add mod">
          <ac:chgData name="Aline Briques" userId="73325f5b-5518-4287-a696-15d904c52abc" providerId="ADAL" clId="{D4DC3CDF-7804-4C3C-B102-832C677C595B}" dt="2024-10-30T18:48:52.077" v="1025" actId="1038"/>
          <ac:picMkLst>
            <pc:docMk/>
            <pc:sldMk cId="1383805849" sldId="287"/>
            <ac:picMk id="5" creationId="{8084F667-0F2B-EB0B-841F-246343D71561}"/>
          </ac:picMkLst>
        </pc:picChg>
      </pc:sldChg>
      <pc:sldChg chg="addSp delSp modSp add mod">
        <pc:chgData name="Aline Briques" userId="73325f5b-5518-4287-a696-15d904c52abc" providerId="ADAL" clId="{D4DC3CDF-7804-4C3C-B102-832C677C595B}" dt="2024-10-30T18:52:59.495" v="1135" actId="6549"/>
        <pc:sldMkLst>
          <pc:docMk/>
          <pc:sldMk cId="1153172684" sldId="288"/>
        </pc:sldMkLst>
        <pc:spChg chg="add mod">
          <ac:chgData name="Aline Briques" userId="73325f5b-5518-4287-a696-15d904c52abc" providerId="ADAL" clId="{D4DC3CDF-7804-4C3C-B102-832C677C595B}" dt="2024-10-30T18:52:59.495" v="1135" actId="6549"/>
          <ac:spMkLst>
            <pc:docMk/>
            <pc:sldMk cId="1153172684" sldId="288"/>
            <ac:spMk id="4" creationId="{DFFC21EB-4F67-39FC-B378-74A6D386F2DD}"/>
          </ac:spMkLst>
        </pc:spChg>
        <pc:spChg chg="del">
          <ac:chgData name="Aline Briques" userId="73325f5b-5518-4287-a696-15d904c52abc" providerId="ADAL" clId="{D4DC3CDF-7804-4C3C-B102-832C677C595B}" dt="2024-10-30T18:52:38.566" v="1114" actId="478"/>
          <ac:spMkLst>
            <pc:docMk/>
            <pc:sldMk cId="1153172684" sldId="288"/>
            <ac:spMk id="6" creationId="{837921EF-CE53-D6E9-6A0E-171AB750E742}"/>
          </ac:spMkLst>
        </pc:spChg>
        <pc:picChg chg="add mod">
          <ac:chgData name="Aline Briques" userId="73325f5b-5518-4287-a696-15d904c52abc" providerId="ADAL" clId="{D4DC3CDF-7804-4C3C-B102-832C677C595B}" dt="2024-10-30T18:52:35.854" v="1113" actId="14100"/>
          <ac:picMkLst>
            <pc:docMk/>
            <pc:sldMk cId="1153172684" sldId="288"/>
            <ac:picMk id="3" creationId="{ABAEFDBD-59BB-F7CB-05E5-215283811B21}"/>
          </ac:picMkLst>
        </pc:picChg>
        <pc:picChg chg="del">
          <ac:chgData name="Aline Briques" userId="73325f5b-5518-4287-a696-15d904c52abc" providerId="ADAL" clId="{D4DC3CDF-7804-4C3C-B102-832C677C595B}" dt="2024-10-30T18:52:21.797" v="1107" actId="478"/>
          <ac:picMkLst>
            <pc:docMk/>
            <pc:sldMk cId="1153172684" sldId="288"/>
            <ac:picMk id="5" creationId="{3E6CAC6A-6242-E1B7-A604-9F9592484710}"/>
          </ac:picMkLst>
        </pc:picChg>
      </pc:sldChg>
      <pc:sldChg chg="delSp modSp add mod">
        <pc:chgData name="Aline Briques" userId="73325f5b-5518-4287-a696-15d904c52abc" providerId="ADAL" clId="{D4DC3CDF-7804-4C3C-B102-832C677C595B}" dt="2024-10-30T18:56:50.450" v="1203" actId="255"/>
        <pc:sldMkLst>
          <pc:docMk/>
          <pc:sldMk cId="2939447109" sldId="289"/>
        </pc:sldMkLst>
        <pc:spChg chg="mod">
          <ac:chgData name="Aline Briques" userId="73325f5b-5518-4287-a696-15d904c52abc" providerId="ADAL" clId="{D4DC3CDF-7804-4C3C-B102-832C677C595B}" dt="2024-10-30T18:56:50.450" v="1203" actId="255"/>
          <ac:spMkLst>
            <pc:docMk/>
            <pc:sldMk cId="2939447109" sldId="289"/>
            <ac:spMk id="2" creationId="{4554B160-C21F-42BD-C404-3AB8E39CFD72}"/>
          </ac:spMkLst>
        </pc:spChg>
        <pc:picChg chg="del">
          <ac:chgData name="Aline Briques" userId="73325f5b-5518-4287-a696-15d904c52abc" providerId="ADAL" clId="{D4DC3CDF-7804-4C3C-B102-832C677C595B}" dt="2024-10-30T18:55:01.184" v="1137" actId="478"/>
          <ac:picMkLst>
            <pc:docMk/>
            <pc:sldMk cId="2939447109" sldId="289"/>
            <ac:picMk id="5" creationId="{9E6238B4-3C17-9E85-6C54-9B24FF2CE3F7}"/>
          </ac:picMkLst>
        </pc:picChg>
      </pc:sldChg>
    </pc:docChg>
  </pc:docChgLst>
  <pc:docChgLst>
    <pc:chgData name="Ivens Oliveira" userId="a4da3ec8-74fb-4fa6-b0a6-6c9ddf787872" providerId="ADAL" clId="{FF72499C-6C50-49D5-BF85-7DC4D27FFD84}"/>
    <pc:docChg chg="custSel addSld delSld modSld sldOrd">
      <pc:chgData name="Ivens Oliveira" userId="a4da3ec8-74fb-4fa6-b0a6-6c9ddf787872" providerId="ADAL" clId="{FF72499C-6C50-49D5-BF85-7DC4D27FFD84}" dt="2024-11-01T11:08:59.840" v="67" actId="14100"/>
      <pc:docMkLst>
        <pc:docMk/>
      </pc:docMkLst>
      <pc:sldChg chg="modSp add mod">
        <pc:chgData name="Ivens Oliveira" userId="a4da3ec8-74fb-4fa6-b0a6-6c9ddf787872" providerId="ADAL" clId="{FF72499C-6C50-49D5-BF85-7DC4D27FFD84}" dt="2024-11-01T10:27:19.830" v="43" actId="6549"/>
        <pc:sldMkLst>
          <pc:docMk/>
          <pc:sldMk cId="0" sldId="272"/>
        </pc:sldMkLst>
        <pc:spChg chg="mod">
          <ac:chgData name="Ivens Oliveira" userId="a4da3ec8-74fb-4fa6-b0a6-6c9ddf787872" providerId="ADAL" clId="{FF72499C-6C50-49D5-BF85-7DC4D27FFD84}" dt="2024-11-01T10:27:19.830" v="43" actId="6549"/>
          <ac:spMkLst>
            <pc:docMk/>
            <pc:sldMk cId="0" sldId="272"/>
            <ac:spMk id="2" creationId="{00000000-0000-0000-0000-000000000000}"/>
          </ac:spMkLst>
        </pc:spChg>
      </pc:sldChg>
      <pc:sldChg chg="modSp mod">
        <pc:chgData name="Ivens Oliveira" userId="a4da3ec8-74fb-4fa6-b0a6-6c9ddf787872" providerId="ADAL" clId="{FF72499C-6C50-49D5-BF85-7DC4D27FFD84}" dt="2024-11-01T10:29:13.322" v="45" actId="123"/>
        <pc:sldMkLst>
          <pc:docMk/>
          <pc:sldMk cId="2306948477" sldId="281"/>
        </pc:sldMkLst>
        <pc:spChg chg="mod">
          <ac:chgData name="Ivens Oliveira" userId="a4da3ec8-74fb-4fa6-b0a6-6c9ddf787872" providerId="ADAL" clId="{FF72499C-6C50-49D5-BF85-7DC4D27FFD84}" dt="2024-11-01T10:29:13.322" v="45" actId="123"/>
          <ac:spMkLst>
            <pc:docMk/>
            <pc:sldMk cId="2306948477" sldId="281"/>
            <ac:spMk id="2" creationId="{85583B1A-0072-098A-CB36-2B0EF9964D92}"/>
          </ac:spMkLst>
        </pc:spChg>
      </pc:sldChg>
      <pc:sldChg chg="ord">
        <pc:chgData name="Ivens Oliveira" userId="a4da3ec8-74fb-4fa6-b0a6-6c9ddf787872" providerId="ADAL" clId="{FF72499C-6C50-49D5-BF85-7DC4D27FFD84}" dt="2024-11-01T10:18:56.067" v="38"/>
        <pc:sldMkLst>
          <pc:docMk/>
          <pc:sldMk cId="894838959" sldId="282"/>
        </pc:sldMkLst>
      </pc:sldChg>
      <pc:sldChg chg="ord">
        <pc:chgData name="Ivens Oliveira" userId="a4da3ec8-74fb-4fa6-b0a6-6c9ddf787872" providerId="ADAL" clId="{FF72499C-6C50-49D5-BF85-7DC4D27FFD84}" dt="2024-11-01T10:19:04.628" v="40"/>
        <pc:sldMkLst>
          <pc:docMk/>
          <pc:sldMk cId="1046765070" sldId="284"/>
        </pc:sldMkLst>
      </pc:sldChg>
      <pc:sldChg chg="addSp delSp modSp mod">
        <pc:chgData name="Ivens Oliveira" userId="a4da3ec8-74fb-4fa6-b0a6-6c9ddf787872" providerId="ADAL" clId="{FF72499C-6C50-49D5-BF85-7DC4D27FFD84}" dt="2024-11-01T11:08:59.840" v="67" actId="14100"/>
        <pc:sldMkLst>
          <pc:docMk/>
          <pc:sldMk cId="1383805849" sldId="287"/>
        </pc:sldMkLst>
        <pc:spChg chg="del mod">
          <ac:chgData name="Ivens Oliveira" userId="a4da3ec8-74fb-4fa6-b0a6-6c9ddf787872" providerId="ADAL" clId="{FF72499C-6C50-49D5-BF85-7DC4D27FFD84}" dt="2024-11-01T10:42:35.781" v="46" actId="478"/>
          <ac:spMkLst>
            <pc:docMk/>
            <pc:sldMk cId="1383805849" sldId="287"/>
            <ac:spMk id="6" creationId="{DC76B2D6-FE2F-C16A-E74B-BADAB03C5718}"/>
          </ac:spMkLst>
        </pc:spChg>
        <pc:picChg chg="add mod">
          <ac:chgData name="Ivens Oliveira" userId="a4da3ec8-74fb-4fa6-b0a6-6c9ddf787872" providerId="ADAL" clId="{FF72499C-6C50-49D5-BF85-7DC4D27FFD84}" dt="2024-11-01T11:08:31.023" v="60" actId="14100"/>
          <ac:picMkLst>
            <pc:docMk/>
            <pc:sldMk cId="1383805849" sldId="287"/>
            <ac:picMk id="3" creationId="{6B2466D3-E3BA-13A0-EE45-9F3DA3B767C9}"/>
          </ac:picMkLst>
        </pc:picChg>
        <pc:picChg chg="add mod">
          <ac:chgData name="Ivens Oliveira" userId="a4da3ec8-74fb-4fa6-b0a6-6c9ddf787872" providerId="ADAL" clId="{FF72499C-6C50-49D5-BF85-7DC4D27FFD84}" dt="2024-11-01T11:08:59.840" v="67" actId="14100"/>
          <ac:picMkLst>
            <pc:docMk/>
            <pc:sldMk cId="1383805849" sldId="287"/>
            <ac:picMk id="7" creationId="{545FD4B9-7209-23E1-6516-38FC897D5055}"/>
          </ac:picMkLst>
        </pc:picChg>
      </pc:sldChg>
      <pc:sldChg chg="del">
        <pc:chgData name="Ivens Oliveira" userId="a4da3ec8-74fb-4fa6-b0a6-6c9ddf787872" providerId="ADAL" clId="{FF72499C-6C50-49D5-BF85-7DC4D27FFD84}" dt="2024-11-01T10:21:12.975" v="41" actId="47"/>
        <pc:sldMkLst>
          <pc:docMk/>
          <pc:sldMk cId="2784837204" sldId="290"/>
        </pc:sldMkLst>
      </pc:sldChg>
      <pc:sldChg chg="add del">
        <pc:chgData name="Ivens Oliveira" userId="a4da3ec8-74fb-4fa6-b0a6-6c9ddf787872" providerId="ADAL" clId="{FF72499C-6C50-49D5-BF85-7DC4D27FFD84}" dt="2024-11-01T10:27:40.896" v="44" actId="47"/>
        <pc:sldMkLst>
          <pc:docMk/>
          <pc:sldMk cId="2641597987" sldId="293"/>
        </pc:sldMkLst>
      </pc:sldChg>
      <pc:sldMasterChg chg="delSldLayout">
        <pc:chgData name="Ivens Oliveira" userId="a4da3ec8-74fb-4fa6-b0a6-6c9ddf787872" providerId="ADAL" clId="{FF72499C-6C50-49D5-BF85-7DC4D27FFD84}" dt="2024-11-01T10:27:40.896" v="44" actId="47"/>
        <pc:sldMasterMkLst>
          <pc:docMk/>
          <pc:sldMasterMk cId="54324348" sldId="2147483648"/>
        </pc:sldMasterMkLst>
        <pc:sldLayoutChg chg="del">
          <pc:chgData name="Ivens Oliveira" userId="a4da3ec8-74fb-4fa6-b0a6-6c9ddf787872" providerId="ADAL" clId="{FF72499C-6C50-49D5-BF85-7DC4D27FFD84}" dt="2024-11-01T10:27:40.896" v="44" actId="47"/>
          <pc:sldLayoutMkLst>
            <pc:docMk/>
            <pc:sldMasterMk cId="54324348" sldId="2147483648"/>
            <pc:sldLayoutMk cId="1408053081" sldId="2147483660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606AB5-F38E-49B6-89E0-94790B90796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7A706C9-09DC-40CA-9E60-EA7A252D51C6}">
      <dgm:prSet/>
      <dgm:spPr/>
      <dgm:t>
        <a:bodyPr/>
        <a:lstStyle/>
        <a:p>
          <a:r>
            <a:rPr lang="pt-BR" dirty="0"/>
            <a:t>Federal</a:t>
          </a:r>
        </a:p>
      </dgm:t>
    </dgm:pt>
    <dgm:pt modelId="{C8090044-B24A-42CC-B96E-470807C9793F}" type="parTrans" cxnId="{03D02948-9BE9-457F-B6CF-89D9173ABD84}">
      <dgm:prSet/>
      <dgm:spPr/>
      <dgm:t>
        <a:bodyPr/>
        <a:lstStyle/>
        <a:p>
          <a:endParaRPr lang="pt-BR"/>
        </a:p>
      </dgm:t>
    </dgm:pt>
    <dgm:pt modelId="{F181BD70-7288-4EF7-9792-D6077255B6E1}" type="sibTrans" cxnId="{03D02948-9BE9-457F-B6CF-89D9173ABD84}">
      <dgm:prSet/>
      <dgm:spPr/>
      <dgm:t>
        <a:bodyPr/>
        <a:lstStyle/>
        <a:p>
          <a:endParaRPr lang="pt-BR"/>
        </a:p>
      </dgm:t>
    </dgm:pt>
    <dgm:pt modelId="{43B59E62-7287-4BD7-9A84-0805ECA647CB}">
      <dgm:prSet/>
      <dgm:spPr/>
      <dgm:t>
        <a:bodyPr/>
        <a:lstStyle/>
        <a:p>
          <a:r>
            <a:rPr lang="pt-BR" dirty="0"/>
            <a:t>PAP PCJ</a:t>
          </a:r>
        </a:p>
      </dgm:t>
    </dgm:pt>
    <dgm:pt modelId="{60FF7404-1451-4B87-ACA8-683FA9E89808}" type="parTrans" cxnId="{73DEE78B-4024-4717-B868-B7CA741E1365}">
      <dgm:prSet/>
      <dgm:spPr/>
      <dgm:t>
        <a:bodyPr/>
        <a:lstStyle/>
        <a:p>
          <a:endParaRPr lang="pt-BR"/>
        </a:p>
      </dgm:t>
    </dgm:pt>
    <dgm:pt modelId="{2A2FEB77-B8C1-44EA-82F2-30E00F4643C2}" type="sibTrans" cxnId="{73DEE78B-4024-4717-B868-B7CA741E1365}">
      <dgm:prSet/>
      <dgm:spPr/>
      <dgm:t>
        <a:bodyPr/>
        <a:lstStyle/>
        <a:p>
          <a:endParaRPr lang="pt-BR"/>
        </a:p>
      </dgm:t>
    </dgm:pt>
    <dgm:pt modelId="{C82FF1AB-CEA4-4807-8917-5B64ED1DA422}">
      <dgm:prSet/>
      <dgm:spPr/>
      <dgm:t>
        <a:bodyPr/>
        <a:lstStyle/>
        <a:p>
          <a:r>
            <a:rPr lang="pt-BR" dirty="0"/>
            <a:t>2013-2016</a:t>
          </a:r>
        </a:p>
      </dgm:t>
    </dgm:pt>
    <dgm:pt modelId="{F3C79C58-3CFE-4D50-A86F-AB8A17D7A6EB}" type="parTrans" cxnId="{A6EEF6EF-8C19-4C21-A14E-5B55940D6EAA}">
      <dgm:prSet/>
      <dgm:spPr/>
      <dgm:t>
        <a:bodyPr/>
        <a:lstStyle/>
        <a:p>
          <a:endParaRPr lang="pt-BR"/>
        </a:p>
      </dgm:t>
    </dgm:pt>
    <dgm:pt modelId="{09F6089C-173D-477A-8407-6D3BF5A062CB}" type="sibTrans" cxnId="{A6EEF6EF-8C19-4C21-A14E-5B55940D6EAA}">
      <dgm:prSet/>
      <dgm:spPr/>
      <dgm:t>
        <a:bodyPr/>
        <a:lstStyle/>
        <a:p>
          <a:endParaRPr lang="pt-BR"/>
        </a:p>
      </dgm:t>
    </dgm:pt>
    <dgm:pt modelId="{619A007E-6F51-4896-BD5C-2056CD0BBD84}">
      <dgm:prSet/>
      <dgm:spPr/>
      <dgm:t>
        <a:bodyPr/>
        <a:lstStyle/>
        <a:p>
          <a:r>
            <a:rPr lang="pt-BR" dirty="0"/>
            <a:t>2017-2020</a:t>
          </a:r>
        </a:p>
      </dgm:t>
    </dgm:pt>
    <dgm:pt modelId="{E61B3942-3CDA-402B-9F6F-712E06FD2A16}" type="parTrans" cxnId="{5EE16C15-EE7A-4323-BCD0-A05B55313631}">
      <dgm:prSet/>
      <dgm:spPr/>
      <dgm:t>
        <a:bodyPr/>
        <a:lstStyle/>
        <a:p>
          <a:endParaRPr lang="pt-BR"/>
        </a:p>
      </dgm:t>
    </dgm:pt>
    <dgm:pt modelId="{2E468456-933E-4476-9504-D96D01787EE1}" type="sibTrans" cxnId="{5EE16C15-EE7A-4323-BCD0-A05B55313631}">
      <dgm:prSet/>
      <dgm:spPr/>
      <dgm:t>
        <a:bodyPr/>
        <a:lstStyle/>
        <a:p>
          <a:endParaRPr lang="pt-BR"/>
        </a:p>
      </dgm:t>
    </dgm:pt>
    <dgm:pt modelId="{707DC1AC-3550-4820-B77D-334B39C4C796}">
      <dgm:prSet/>
      <dgm:spPr/>
      <dgm:t>
        <a:bodyPr/>
        <a:lstStyle/>
        <a:p>
          <a:r>
            <a:rPr lang="pt-BR" dirty="0"/>
            <a:t>2021-2025*</a:t>
          </a:r>
        </a:p>
      </dgm:t>
    </dgm:pt>
    <dgm:pt modelId="{7B268172-5443-460F-ADC2-EAAC188AF235}" type="parTrans" cxnId="{0DA1698A-B4B7-40ED-B1B0-545C92B3760D}">
      <dgm:prSet/>
      <dgm:spPr/>
      <dgm:t>
        <a:bodyPr/>
        <a:lstStyle/>
        <a:p>
          <a:endParaRPr lang="pt-BR"/>
        </a:p>
      </dgm:t>
    </dgm:pt>
    <dgm:pt modelId="{4BDE582E-6B07-49A4-899B-FC3B7C1AFE79}" type="sibTrans" cxnId="{0DA1698A-B4B7-40ED-B1B0-545C92B3760D}">
      <dgm:prSet/>
      <dgm:spPr/>
      <dgm:t>
        <a:bodyPr/>
        <a:lstStyle/>
        <a:p>
          <a:endParaRPr lang="pt-BR"/>
        </a:p>
      </dgm:t>
    </dgm:pt>
    <dgm:pt modelId="{C17C7A30-7D8C-448C-8E77-400100B87F8D}">
      <dgm:prSet/>
      <dgm:spPr/>
      <dgm:t>
        <a:bodyPr/>
        <a:lstStyle/>
        <a:p>
          <a:r>
            <a:rPr lang="pt-BR" dirty="0"/>
            <a:t>Contratado 72% do previsto</a:t>
          </a:r>
        </a:p>
      </dgm:t>
    </dgm:pt>
    <dgm:pt modelId="{A76B18F7-C995-49CA-8A39-63F7D6900129}" type="parTrans" cxnId="{F9C6AB9B-F147-43AA-9DE9-7628A2DB490B}">
      <dgm:prSet/>
      <dgm:spPr/>
      <dgm:t>
        <a:bodyPr/>
        <a:lstStyle/>
        <a:p>
          <a:endParaRPr lang="pt-BR"/>
        </a:p>
      </dgm:t>
    </dgm:pt>
    <dgm:pt modelId="{D5655AD1-917D-40B7-93F6-BBB8584D59D9}" type="sibTrans" cxnId="{F9C6AB9B-F147-43AA-9DE9-7628A2DB490B}">
      <dgm:prSet/>
      <dgm:spPr/>
      <dgm:t>
        <a:bodyPr/>
        <a:lstStyle/>
        <a:p>
          <a:endParaRPr lang="pt-BR"/>
        </a:p>
      </dgm:t>
    </dgm:pt>
    <dgm:pt modelId="{15E9D39D-6856-458D-BBCB-BADC233707B8}">
      <dgm:prSet/>
      <dgm:spPr/>
      <dgm:t>
        <a:bodyPr/>
        <a:lstStyle/>
        <a:p>
          <a:r>
            <a:rPr lang="pt-BR" dirty="0"/>
            <a:t>Contratado 78% do previsto</a:t>
          </a:r>
        </a:p>
      </dgm:t>
    </dgm:pt>
    <dgm:pt modelId="{472A7D74-9EDB-4B1D-88B4-5C9EA9B45D36}" type="parTrans" cxnId="{77B7DB60-E789-4FB6-BF3A-4DEEF90D036E}">
      <dgm:prSet/>
      <dgm:spPr/>
      <dgm:t>
        <a:bodyPr/>
        <a:lstStyle/>
        <a:p>
          <a:endParaRPr lang="pt-BR"/>
        </a:p>
      </dgm:t>
    </dgm:pt>
    <dgm:pt modelId="{B783E409-DE16-428A-9FBD-E6D0C33A71A2}" type="sibTrans" cxnId="{77B7DB60-E789-4FB6-BF3A-4DEEF90D036E}">
      <dgm:prSet/>
      <dgm:spPr/>
      <dgm:t>
        <a:bodyPr/>
        <a:lstStyle/>
        <a:p>
          <a:endParaRPr lang="pt-BR"/>
        </a:p>
      </dgm:t>
    </dgm:pt>
    <dgm:pt modelId="{701667F1-F4B7-4689-B9C9-54999653CB18}">
      <dgm:prSet/>
      <dgm:spPr/>
      <dgm:t>
        <a:bodyPr/>
        <a:lstStyle/>
        <a:p>
          <a:r>
            <a:rPr lang="pt-BR" dirty="0"/>
            <a:t>Contratado 71% do previsto</a:t>
          </a:r>
        </a:p>
      </dgm:t>
    </dgm:pt>
    <dgm:pt modelId="{2BB9FE1F-0167-4ED1-B064-47FE0DE32628}" type="parTrans" cxnId="{77799596-AFCE-4EB9-97F1-10C6A6E18F74}">
      <dgm:prSet/>
      <dgm:spPr/>
      <dgm:t>
        <a:bodyPr/>
        <a:lstStyle/>
        <a:p>
          <a:endParaRPr lang="pt-BR"/>
        </a:p>
      </dgm:t>
    </dgm:pt>
    <dgm:pt modelId="{56C029B4-C832-4E0A-894B-4400F0461649}" type="sibTrans" cxnId="{77799596-AFCE-4EB9-97F1-10C6A6E18F74}">
      <dgm:prSet/>
      <dgm:spPr/>
      <dgm:t>
        <a:bodyPr/>
        <a:lstStyle/>
        <a:p>
          <a:endParaRPr lang="pt-BR"/>
        </a:p>
      </dgm:t>
    </dgm:pt>
    <dgm:pt modelId="{35F71BAF-D1F1-45EC-BB11-FD8CB01B7658}">
      <dgm:prSet/>
      <dgm:spPr/>
      <dgm:t>
        <a:bodyPr/>
        <a:lstStyle/>
        <a:p>
          <a:r>
            <a:rPr lang="pt-BR" dirty="0"/>
            <a:t>R$ 58,7 mi</a:t>
          </a:r>
        </a:p>
      </dgm:t>
    </dgm:pt>
    <dgm:pt modelId="{90CABA0B-03C5-46E8-96FC-C2916AFF6D8A}" type="parTrans" cxnId="{14096637-7C17-475D-BF22-1A1C555B5A0B}">
      <dgm:prSet/>
      <dgm:spPr/>
      <dgm:t>
        <a:bodyPr/>
        <a:lstStyle/>
        <a:p>
          <a:endParaRPr lang="pt-BR"/>
        </a:p>
      </dgm:t>
    </dgm:pt>
    <dgm:pt modelId="{9A333427-60C3-41ED-894A-9AD885641E04}" type="sibTrans" cxnId="{14096637-7C17-475D-BF22-1A1C555B5A0B}">
      <dgm:prSet/>
      <dgm:spPr/>
      <dgm:t>
        <a:bodyPr/>
        <a:lstStyle/>
        <a:p>
          <a:endParaRPr lang="pt-BR"/>
        </a:p>
      </dgm:t>
    </dgm:pt>
    <dgm:pt modelId="{98A29C18-D7FA-447C-9B54-396E15680F7D}">
      <dgm:prSet/>
      <dgm:spPr/>
      <dgm:t>
        <a:bodyPr/>
        <a:lstStyle/>
        <a:p>
          <a:r>
            <a:rPr lang="pt-BR" dirty="0"/>
            <a:t>R$ 80,1 mi</a:t>
          </a:r>
        </a:p>
      </dgm:t>
    </dgm:pt>
    <dgm:pt modelId="{DF782009-977A-4B39-8C1A-7E5EC6163865}" type="parTrans" cxnId="{EC12DD0A-4132-44F0-8093-8F24EA10D57A}">
      <dgm:prSet/>
      <dgm:spPr/>
      <dgm:t>
        <a:bodyPr/>
        <a:lstStyle/>
        <a:p>
          <a:endParaRPr lang="pt-BR"/>
        </a:p>
      </dgm:t>
    </dgm:pt>
    <dgm:pt modelId="{F3F09730-54E3-44DF-888F-7955674BE730}" type="sibTrans" cxnId="{EC12DD0A-4132-44F0-8093-8F24EA10D57A}">
      <dgm:prSet/>
      <dgm:spPr/>
      <dgm:t>
        <a:bodyPr/>
        <a:lstStyle/>
        <a:p>
          <a:endParaRPr lang="pt-BR"/>
        </a:p>
      </dgm:t>
    </dgm:pt>
    <dgm:pt modelId="{A9BC845C-82D4-4B16-A62C-7CBE4E71D42D}">
      <dgm:prSet/>
      <dgm:spPr/>
      <dgm:t>
        <a:bodyPr/>
        <a:lstStyle/>
        <a:p>
          <a:r>
            <a:rPr lang="pt-BR" dirty="0"/>
            <a:t>R$ 62,7 mi</a:t>
          </a:r>
        </a:p>
      </dgm:t>
    </dgm:pt>
    <dgm:pt modelId="{9CF1ADC9-DB7A-4F88-BC65-BE0C39EB8B0A}" type="parTrans" cxnId="{42E21044-7F70-4398-9C9D-B2EA2E0D7E04}">
      <dgm:prSet/>
      <dgm:spPr/>
      <dgm:t>
        <a:bodyPr/>
        <a:lstStyle/>
        <a:p>
          <a:endParaRPr lang="pt-BR"/>
        </a:p>
      </dgm:t>
    </dgm:pt>
    <dgm:pt modelId="{DC8E4830-7CFB-4774-858E-A4D38B2FF05E}" type="sibTrans" cxnId="{42E21044-7F70-4398-9C9D-B2EA2E0D7E04}">
      <dgm:prSet/>
      <dgm:spPr/>
      <dgm:t>
        <a:bodyPr/>
        <a:lstStyle/>
        <a:p>
          <a:endParaRPr lang="pt-BR"/>
        </a:p>
      </dgm:t>
    </dgm:pt>
    <dgm:pt modelId="{15791C24-F448-4964-B120-716B2B165DF8}" type="pres">
      <dgm:prSet presAssocID="{BE606AB5-F38E-49B6-89E0-94790B90796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14B17AA-2CA3-45FC-8E28-BAD01CFE6F3D}" type="pres">
      <dgm:prSet presAssocID="{B7A706C9-09DC-40CA-9E60-EA7A252D51C6}" presName="root1" presStyleCnt="0"/>
      <dgm:spPr/>
    </dgm:pt>
    <dgm:pt modelId="{0B123287-FBA6-4FD6-8B66-A9EEAEF61F16}" type="pres">
      <dgm:prSet presAssocID="{B7A706C9-09DC-40CA-9E60-EA7A252D51C6}" presName="LevelOneTextNode" presStyleLbl="node0" presStyleIdx="0" presStyleCnt="1">
        <dgm:presLayoutVars>
          <dgm:chPref val="3"/>
        </dgm:presLayoutVars>
      </dgm:prSet>
      <dgm:spPr/>
    </dgm:pt>
    <dgm:pt modelId="{500ADB60-6E1D-46C9-A6D1-BBD909174580}" type="pres">
      <dgm:prSet presAssocID="{B7A706C9-09DC-40CA-9E60-EA7A252D51C6}" presName="level2hierChild" presStyleCnt="0"/>
      <dgm:spPr/>
    </dgm:pt>
    <dgm:pt modelId="{F558DBF7-D7CE-43E0-9280-51006863997F}" type="pres">
      <dgm:prSet presAssocID="{60FF7404-1451-4B87-ACA8-683FA9E89808}" presName="conn2-1" presStyleLbl="parChTrans1D2" presStyleIdx="0" presStyleCnt="1"/>
      <dgm:spPr/>
    </dgm:pt>
    <dgm:pt modelId="{AE82A231-AE18-4292-B12D-DA13ACF674DD}" type="pres">
      <dgm:prSet presAssocID="{60FF7404-1451-4B87-ACA8-683FA9E89808}" presName="connTx" presStyleLbl="parChTrans1D2" presStyleIdx="0" presStyleCnt="1"/>
      <dgm:spPr/>
    </dgm:pt>
    <dgm:pt modelId="{49655091-27D9-4666-877D-E66EC1716948}" type="pres">
      <dgm:prSet presAssocID="{43B59E62-7287-4BD7-9A84-0805ECA647CB}" presName="root2" presStyleCnt="0"/>
      <dgm:spPr/>
    </dgm:pt>
    <dgm:pt modelId="{55971BE8-1BC7-4297-BF5D-D3DEDC9B4012}" type="pres">
      <dgm:prSet presAssocID="{43B59E62-7287-4BD7-9A84-0805ECA647CB}" presName="LevelTwoTextNode" presStyleLbl="node2" presStyleIdx="0" presStyleCnt="1">
        <dgm:presLayoutVars>
          <dgm:chPref val="3"/>
        </dgm:presLayoutVars>
      </dgm:prSet>
      <dgm:spPr/>
    </dgm:pt>
    <dgm:pt modelId="{ED5815D1-99B5-45F2-A953-7B83802EDB85}" type="pres">
      <dgm:prSet presAssocID="{43B59E62-7287-4BD7-9A84-0805ECA647CB}" presName="level3hierChild" presStyleCnt="0"/>
      <dgm:spPr/>
    </dgm:pt>
    <dgm:pt modelId="{3A7D2B3B-1025-4AE1-9FC2-98CA24452CA2}" type="pres">
      <dgm:prSet presAssocID="{F3C79C58-3CFE-4D50-A86F-AB8A17D7A6EB}" presName="conn2-1" presStyleLbl="parChTrans1D3" presStyleIdx="0" presStyleCnt="3"/>
      <dgm:spPr/>
    </dgm:pt>
    <dgm:pt modelId="{F1603C9C-1698-46CE-BCE6-2ED2B7AF36AC}" type="pres">
      <dgm:prSet presAssocID="{F3C79C58-3CFE-4D50-A86F-AB8A17D7A6EB}" presName="connTx" presStyleLbl="parChTrans1D3" presStyleIdx="0" presStyleCnt="3"/>
      <dgm:spPr/>
    </dgm:pt>
    <dgm:pt modelId="{A52FCD6F-0695-4907-BE83-C3E6720C3A36}" type="pres">
      <dgm:prSet presAssocID="{C82FF1AB-CEA4-4807-8917-5B64ED1DA422}" presName="root2" presStyleCnt="0"/>
      <dgm:spPr/>
    </dgm:pt>
    <dgm:pt modelId="{775AE4B1-3F4D-4703-BD6E-8787175FC588}" type="pres">
      <dgm:prSet presAssocID="{C82FF1AB-CEA4-4807-8917-5B64ED1DA422}" presName="LevelTwoTextNode" presStyleLbl="node3" presStyleIdx="0" presStyleCnt="3" custScaleX="112831" custScaleY="107268">
        <dgm:presLayoutVars>
          <dgm:chPref val="3"/>
        </dgm:presLayoutVars>
      </dgm:prSet>
      <dgm:spPr/>
    </dgm:pt>
    <dgm:pt modelId="{52EBAE4C-185A-44AB-8012-7A97B3E9D113}" type="pres">
      <dgm:prSet presAssocID="{C82FF1AB-CEA4-4807-8917-5B64ED1DA422}" presName="level3hierChild" presStyleCnt="0"/>
      <dgm:spPr/>
    </dgm:pt>
    <dgm:pt modelId="{B0BC354D-1D70-4773-BD13-EB154011B1DE}" type="pres">
      <dgm:prSet presAssocID="{A76B18F7-C995-49CA-8A39-63F7D6900129}" presName="conn2-1" presStyleLbl="parChTrans1D4" presStyleIdx="0" presStyleCnt="6"/>
      <dgm:spPr/>
    </dgm:pt>
    <dgm:pt modelId="{102358D3-65B4-4A73-9A56-DB5EFF82A3B4}" type="pres">
      <dgm:prSet presAssocID="{A76B18F7-C995-49CA-8A39-63F7D6900129}" presName="connTx" presStyleLbl="parChTrans1D4" presStyleIdx="0" presStyleCnt="6"/>
      <dgm:spPr/>
    </dgm:pt>
    <dgm:pt modelId="{0EC93AFC-9A71-4F11-A1C8-E1CF4518E374}" type="pres">
      <dgm:prSet presAssocID="{C17C7A30-7D8C-448C-8E77-400100B87F8D}" presName="root2" presStyleCnt="0"/>
      <dgm:spPr/>
    </dgm:pt>
    <dgm:pt modelId="{399666D3-4FA9-4AAF-9D77-7CC4BF299961}" type="pres">
      <dgm:prSet presAssocID="{C17C7A30-7D8C-448C-8E77-400100B87F8D}" presName="LevelTwoTextNode" presStyleLbl="node4" presStyleIdx="0" presStyleCnt="6">
        <dgm:presLayoutVars>
          <dgm:chPref val="3"/>
        </dgm:presLayoutVars>
      </dgm:prSet>
      <dgm:spPr/>
    </dgm:pt>
    <dgm:pt modelId="{99394C13-6963-4800-9251-8B3629B5BD9D}" type="pres">
      <dgm:prSet presAssocID="{C17C7A30-7D8C-448C-8E77-400100B87F8D}" presName="level3hierChild" presStyleCnt="0"/>
      <dgm:spPr/>
    </dgm:pt>
    <dgm:pt modelId="{EE2E606A-DA9D-4D22-8ADA-A2AEF66FCCF8}" type="pres">
      <dgm:prSet presAssocID="{90CABA0B-03C5-46E8-96FC-C2916AFF6D8A}" presName="conn2-1" presStyleLbl="parChTrans1D4" presStyleIdx="1" presStyleCnt="6"/>
      <dgm:spPr/>
    </dgm:pt>
    <dgm:pt modelId="{6D574495-896F-4CF0-9E27-D56275E745EF}" type="pres">
      <dgm:prSet presAssocID="{90CABA0B-03C5-46E8-96FC-C2916AFF6D8A}" presName="connTx" presStyleLbl="parChTrans1D4" presStyleIdx="1" presStyleCnt="6"/>
      <dgm:spPr/>
    </dgm:pt>
    <dgm:pt modelId="{8E624EB5-5E20-4D96-BA39-E3ED8507BF0A}" type="pres">
      <dgm:prSet presAssocID="{35F71BAF-D1F1-45EC-BB11-FD8CB01B7658}" presName="root2" presStyleCnt="0"/>
      <dgm:spPr/>
    </dgm:pt>
    <dgm:pt modelId="{20F3B6BD-6E26-4F52-A5A4-44270567F2BE}" type="pres">
      <dgm:prSet presAssocID="{35F71BAF-D1F1-45EC-BB11-FD8CB01B7658}" presName="LevelTwoTextNode" presStyleLbl="node4" presStyleIdx="1" presStyleCnt="6">
        <dgm:presLayoutVars>
          <dgm:chPref val="3"/>
        </dgm:presLayoutVars>
      </dgm:prSet>
      <dgm:spPr/>
    </dgm:pt>
    <dgm:pt modelId="{BD122FD9-6FED-4A8A-A81E-6F99DBB7302D}" type="pres">
      <dgm:prSet presAssocID="{35F71BAF-D1F1-45EC-BB11-FD8CB01B7658}" presName="level3hierChild" presStyleCnt="0"/>
      <dgm:spPr/>
    </dgm:pt>
    <dgm:pt modelId="{DAEF517C-0237-4A6A-8A5C-F751070D3775}" type="pres">
      <dgm:prSet presAssocID="{E61B3942-3CDA-402B-9F6F-712E06FD2A16}" presName="conn2-1" presStyleLbl="parChTrans1D3" presStyleIdx="1" presStyleCnt="3"/>
      <dgm:spPr/>
    </dgm:pt>
    <dgm:pt modelId="{24A386F4-441F-4CE0-BC9C-C21E2543558A}" type="pres">
      <dgm:prSet presAssocID="{E61B3942-3CDA-402B-9F6F-712E06FD2A16}" presName="connTx" presStyleLbl="parChTrans1D3" presStyleIdx="1" presStyleCnt="3"/>
      <dgm:spPr/>
    </dgm:pt>
    <dgm:pt modelId="{57C60A29-BD8D-4D62-88E6-16F5D967F789}" type="pres">
      <dgm:prSet presAssocID="{619A007E-6F51-4896-BD5C-2056CD0BBD84}" presName="root2" presStyleCnt="0"/>
      <dgm:spPr/>
    </dgm:pt>
    <dgm:pt modelId="{D13912D7-7A94-49CB-A31A-A38B67F46120}" type="pres">
      <dgm:prSet presAssocID="{619A007E-6F51-4896-BD5C-2056CD0BBD84}" presName="LevelTwoTextNode" presStyleLbl="node3" presStyleIdx="1" presStyleCnt="3" custScaleX="112949" custScaleY="110734">
        <dgm:presLayoutVars>
          <dgm:chPref val="3"/>
        </dgm:presLayoutVars>
      </dgm:prSet>
      <dgm:spPr/>
    </dgm:pt>
    <dgm:pt modelId="{47CEACA2-C937-455D-A50F-9EBE7AFBB6D9}" type="pres">
      <dgm:prSet presAssocID="{619A007E-6F51-4896-BD5C-2056CD0BBD84}" presName="level3hierChild" presStyleCnt="0"/>
      <dgm:spPr/>
    </dgm:pt>
    <dgm:pt modelId="{A86AD351-0127-4605-A312-F6FAF2A2DFE1}" type="pres">
      <dgm:prSet presAssocID="{472A7D74-9EDB-4B1D-88B4-5C9EA9B45D36}" presName="conn2-1" presStyleLbl="parChTrans1D4" presStyleIdx="2" presStyleCnt="6"/>
      <dgm:spPr/>
    </dgm:pt>
    <dgm:pt modelId="{8FB99AC6-D193-4E15-9FC1-A10A91C008E7}" type="pres">
      <dgm:prSet presAssocID="{472A7D74-9EDB-4B1D-88B4-5C9EA9B45D36}" presName="connTx" presStyleLbl="parChTrans1D4" presStyleIdx="2" presStyleCnt="6"/>
      <dgm:spPr/>
    </dgm:pt>
    <dgm:pt modelId="{2CFDDC9C-65B6-4AED-AF09-2338DD66E69A}" type="pres">
      <dgm:prSet presAssocID="{15E9D39D-6856-458D-BBCB-BADC233707B8}" presName="root2" presStyleCnt="0"/>
      <dgm:spPr/>
    </dgm:pt>
    <dgm:pt modelId="{CA37E4BE-3F93-46BE-9F4C-F07893D70C3E}" type="pres">
      <dgm:prSet presAssocID="{15E9D39D-6856-458D-BBCB-BADC233707B8}" presName="LevelTwoTextNode" presStyleLbl="node4" presStyleIdx="2" presStyleCnt="6">
        <dgm:presLayoutVars>
          <dgm:chPref val="3"/>
        </dgm:presLayoutVars>
      </dgm:prSet>
      <dgm:spPr/>
    </dgm:pt>
    <dgm:pt modelId="{4EC2B4D6-BDF4-410A-9017-CCF2837C4EB7}" type="pres">
      <dgm:prSet presAssocID="{15E9D39D-6856-458D-BBCB-BADC233707B8}" presName="level3hierChild" presStyleCnt="0"/>
      <dgm:spPr/>
    </dgm:pt>
    <dgm:pt modelId="{18262EBB-99A2-442D-9AE0-A10A59789C1A}" type="pres">
      <dgm:prSet presAssocID="{DF782009-977A-4B39-8C1A-7E5EC6163865}" presName="conn2-1" presStyleLbl="parChTrans1D4" presStyleIdx="3" presStyleCnt="6"/>
      <dgm:spPr/>
    </dgm:pt>
    <dgm:pt modelId="{63AB31D1-A603-4DB1-AF29-6EEE17C0B13C}" type="pres">
      <dgm:prSet presAssocID="{DF782009-977A-4B39-8C1A-7E5EC6163865}" presName="connTx" presStyleLbl="parChTrans1D4" presStyleIdx="3" presStyleCnt="6"/>
      <dgm:spPr/>
    </dgm:pt>
    <dgm:pt modelId="{1B18AA52-88F0-41FD-9BCB-0DBC3604349C}" type="pres">
      <dgm:prSet presAssocID="{98A29C18-D7FA-447C-9B54-396E15680F7D}" presName="root2" presStyleCnt="0"/>
      <dgm:spPr/>
    </dgm:pt>
    <dgm:pt modelId="{1FCC0ADD-EFC1-4C5E-8986-597F2217FB24}" type="pres">
      <dgm:prSet presAssocID="{98A29C18-D7FA-447C-9B54-396E15680F7D}" presName="LevelTwoTextNode" presStyleLbl="node4" presStyleIdx="3" presStyleCnt="6">
        <dgm:presLayoutVars>
          <dgm:chPref val="3"/>
        </dgm:presLayoutVars>
      </dgm:prSet>
      <dgm:spPr/>
    </dgm:pt>
    <dgm:pt modelId="{031F3455-CE2E-4962-A424-DBE7839A1050}" type="pres">
      <dgm:prSet presAssocID="{98A29C18-D7FA-447C-9B54-396E15680F7D}" presName="level3hierChild" presStyleCnt="0"/>
      <dgm:spPr/>
    </dgm:pt>
    <dgm:pt modelId="{1EBDC782-5A10-4001-B73D-22D6806BFBAF}" type="pres">
      <dgm:prSet presAssocID="{7B268172-5443-460F-ADC2-EAAC188AF235}" presName="conn2-1" presStyleLbl="parChTrans1D3" presStyleIdx="2" presStyleCnt="3"/>
      <dgm:spPr/>
    </dgm:pt>
    <dgm:pt modelId="{73EA0532-0C11-47F9-A50F-029FE47DCEC8}" type="pres">
      <dgm:prSet presAssocID="{7B268172-5443-460F-ADC2-EAAC188AF235}" presName="connTx" presStyleLbl="parChTrans1D3" presStyleIdx="2" presStyleCnt="3"/>
      <dgm:spPr/>
    </dgm:pt>
    <dgm:pt modelId="{0B7A23CB-F8E6-42F9-803B-0E805DD9C25A}" type="pres">
      <dgm:prSet presAssocID="{707DC1AC-3550-4820-B77D-334B39C4C796}" presName="root2" presStyleCnt="0"/>
      <dgm:spPr/>
    </dgm:pt>
    <dgm:pt modelId="{14FF4506-2C24-4C5C-A714-E62DCBD48EB4}" type="pres">
      <dgm:prSet presAssocID="{707DC1AC-3550-4820-B77D-334B39C4C796}" presName="LevelTwoTextNode" presStyleLbl="node3" presStyleIdx="2" presStyleCnt="3" custScaleX="112949">
        <dgm:presLayoutVars>
          <dgm:chPref val="3"/>
        </dgm:presLayoutVars>
      </dgm:prSet>
      <dgm:spPr/>
    </dgm:pt>
    <dgm:pt modelId="{561D42BB-7099-48C8-9282-91C6AF0F19E9}" type="pres">
      <dgm:prSet presAssocID="{707DC1AC-3550-4820-B77D-334B39C4C796}" presName="level3hierChild" presStyleCnt="0"/>
      <dgm:spPr/>
    </dgm:pt>
    <dgm:pt modelId="{8DAA5520-1872-465E-B280-C3E12FBCC7D2}" type="pres">
      <dgm:prSet presAssocID="{2BB9FE1F-0167-4ED1-B064-47FE0DE32628}" presName="conn2-1" presStyleLbl="parChTrans1D4" presStyleIdx="4" presStyleCnt="6"/>
      <dgm:spPr/>
    </dgm:pt>
    <dgm:pt modelId="{3DB23152-F6CD-461F-AE55-1672BF3C54E8}" type="pres">
      <dgm:prSet presAssocID="{2BB9FE1F-0167-4ED1-B064-47FE0DE32628}" presName="connTx" presStyleLbl="parChTrans1D4" presStyleIdx="4" presStyleCnt="6"/>
      <dgm:spPr/>
    </dgm:pt>
    <dgm:pt modelId="{40DB2C73-3D97-4212-8C5C-249641E4E234}" type="pres">
      <dgm:prSet presAssocID="{701667F1-F4B7-4689-B9C9-54999653CB18}" presName="root2" presStyleCnt="0"/>
      <dgm:spPr/>
    </dgm:pt>
    <dgm:pt modelId="{60EB37E4-02EC-43AB-AD35-D7A9CF0116A6}" type="pres">
      <dgm:prSet presAssocID="{701667F1-F4B7-4689-B9C9-54999653CB18}" presName="LevelTwoTextNode" presStyleLbl="node4" presStyleIdx="4" presStyleCnt="6">
        <dgm:presLayoutVars>
          <dgm:chPref val="3"/>
        </dgm:presLayoutVars>
      </dgm:prSet>
      <dgm:spPr/>
    </dgm:pt>
    <dgm:pt modelId="{08474A04-72FB-4F9A-9A2C-49922C8EA22F}" type="pres">
      <dgm:prSet presAssocID="{701667F1-F4B7-4689-B9C9-54999653CB18}" presName="level3hierChild" presStyleCnt="0"/>
      <dgm:spPr/>
    </dgm:pt>
    <dgm:pt modelId="{6E1C9BF6-01DC-4678-B4C5-8DEF1B885413}" type="pres">
      <dgm:prSet presAssocID="{9CF1ADC9-DB7A-4F88-BC65-BE0C39EB8B0A}" presName="conn2-1" presStyleLbl="parChTrans1D4" presStyleIdx="5" presStyleCnt="6"/>
      <dgm:spPr/>
    </dgm:pt>
    <dgm:pt modelId="{2AA56EC4-A7CD-43D2-A725-7F44E6EB443C}" type="pres">
      <dgm:prSet presAssocID="{9CF1ADC9-DB7A-4F88-BC65-BE0C39EB8B0A}" presName="connTx" presStyleLbl="parChTrans1D4" presStyleIdx="5" presStyleCnt="6"/>
      <dgm:spPr/>
    </dgm:pt>
    <dgm:pt modelId="{2C416C1B-C3F2-4621-8A88-8F51CB7C080D}" type="pres">
      <dgm:prSet presAssocID="{A9BC845C-82D4-4B16-A62C-7CBE4E71D42D}" presName="root2" presStyleCnt="0"/>
      <dgm:spPr/>
    </dgm:pt>
    <dgm:pt modelId="{BDC76409-8BBE-4B78-9271-4F3D293956EF}" type="pres">
      <dgm:prSet presAssocID="{A9BC845C-82D4-4B16-A62C-7CBE4E71D42D}" presName="LevelTwoTextNode" presStyleLbl="node4" presStyleIdx="5" presStyleCnt="6">
        <dgm:presLayoutVars>
          <dgm:chPref val="3"/>
        </dgm:presLayoutVars>
      </dgm:prSet>
      <dgm:spPr/>
    </dgm:pt>
    <dgm:pt modelId="{20A32762-4855-477A-ADD3-70B295399708}" type="pres">
      <dgm:prSet presAssocID="{A9BC845C-82D4-4B16-A62C-7CBE4E71D42D}" presName="level3hierChild" presStyleCnt="0"/>
      <dgm:spPr/>
    </dgm:pt>
  </dgm:ptLst>
  <dgm:cxnLst>
    <dgm:cxn modelId="{BD4C3208-AD06-4110-B566-E555E6CF9690}" type="presOf" srcId="{9CF1ADC9-DB7A-4F88-BC65-BE0C39EB8B0A}" destId="{6E1C9BF6-01DC-4678-B4C5-8DEF1B885413}" srcOrd="0" destOrd="0" presId="urn:microsoft.com/office/officeart/2005/8/layout/hierarchy2"/>
    <dgm:cxn modelId="{111C4F09-57F1-491E-BA0B-E2DCD19468F0}" type="presOf" srcId="{707DC1AC-3550-4820-B77D-334B39C4C796}" destId="{14FF4506-2C24-4C5C-A714-E62DCBD48EB4}" srcOrd="0" destOrd="0" presId="urn:microsoft.com/office/officeart/2005/8/layout/hierarchy2"/>
    <dgm:cxn modelId="{3A765F0A-1F6C-4538-8ABE-E2C31651CD8F}" type="presOf" srcId="{472A7D74-9EDB-4B1D-88B4-5C9EA9B45D36}" destId="{A86AD351-0127-4605-A312-F6FAF2A2DFE1}" srcOrd="0" destOrd="0" presId="urn:microsoft.com/office/officeart/2005/8/layout/hierarchy2"/>
    <dgm:cxn modelId="{EC12DD0A-4132-44F0-8093-8F24EA10D57A}" srcId="{15E9D39D-6856-458D-BBCB-BADC233707B8}" destId="{98A29C18-D7FA-447C-9B54-396E15680F7D}" srcOrd="0" destOrd="0" parTransId="{DF782009-977A-4B39-8C1A-7E5EC6163865}" sibTransId="{F3F09730-54E3-44DF-888F-7955674BE730}"/>
    <dgm:cxn modelId="{5EE16C15-EE7A-4323-BCD0-A05B55313631}" srcId="{43B59E62-7287-4BD7-9A84-0805ECA647CB}" destId="{619A007E-6F51-4896-BD5C-2056CD0BBD84}" srcOrd="1" destOrd="0" parTransId="{E61B3942-3CDA-402B-9F6F-712E06FD2A16}" sibTransId="{2E468456-933E-4476-9504-D96D01787EE1}"/>
    <dgm:cxn modelId="{9C90F425-999E-44C0-A407-AE11D732982C}" type="presOf" srcId="{2BB9FE1F-0167-4ED1-B064-47FE0DE32628}" destId="{3DB23152-F6CD-461F-AE55-1672BF3C54E8}" srcOrd="1" destOrd="0" presId="urn:microsoft.com/office/officeart/2005/8/layout/hierarchy2"/>
    <dgm:cxn modelId="{7928592C-1315-4F7F-9793-1B8982981543}" type="presOf" srcId="{35F71BAF-D1F1-45EC-BB11-FD8CB01B7658}" destId="{20F3B6BD-6E26-4F52-A5A4-44270567F2BE}" srcOrd="0" destOrd="0" presId="urn:microsoft.com/office/officeart/2005/8/layout/hierarchy2"/>
    <dgm:cxn modelId="{CC633031-64D5-4399-9394-BBD9B873EBFE}" type="presOf" srcId="{C82FF1AB-CEA4-4807-8917-5B64ED1DA422}" destId="{775AE4B1-3F4D-4703-BD6E-8787175FC588}" srcOrd="0" destOrd="0" presId="urn:microsoft.com/office/officeart/2005/8/layout/hierarchy2"/>
    <dgm:cxn modelId="{14096637-7C17-475D-BF22-1A1C555B5A0B}" srcId="{C17C7A30-7D8C-448C-8E77-400100B87F8D}" destId="{35F71BAF-D1F1-45EC-BB11-FD8CB01B7658}" srcOrd="0" destOrd="0" parTransId="{90CABA0B-03C5-46E8-96FC-C2916AFF6D8A}" sibTransId="{9A333427-60C3-41ED-894A-9AD885641E04}"/>
    <dgm:cxn modelId="{8FEE1E38-E47A-43E9-9CD5-651D132D3F47}" type="presOf" srcId="{701667F1-F4B7-4689-B9C9-54999653CB18}" destId="{60EB37E4-02EC-43AB-AD35-D7A9CF0116A6}" srcOrd="0" destOrd="0" presId="urn:microsoft.com/office/officeart/2005/8/layout/hierarchy2"/>
    <dgm:cxn modelId="{2F5E583C-59B3-48FB-B939-A5FF8663B9B1}" type="presOf" srcId="{C17C7A30-7D8C-448C-8E77-400100B87F8D}" destId="{399666D3-4FA9-4AAF-9D77-7CC4BF299961}" srcOrd="0" destOrd="0" presId="urn:microsoft.com/office/officeart/2005/8/layout/hierarchy2"/>
    <dgm:cxn modelId="{77B7DB60-E789-4FB6-BF3A-4DEEF90D036E}" srcId="{619A007E-6F51-4896-BD5C-2056CD0BBD84}" destId="{15E9D39D-6856-458D-BBCB-BADC233707B8}" srcOrd="0" destOrd="0" parTransId="{472A7D74-9EDB-4B1D-88B4-5C9EA9B45D36}" sibTransId="{B783E409-DE16-428A-9FBD-E6D0C33A71A2}"/>
    <dgm:cxn modelId="{42E21044-7F70-4398-9C9D-B2EA2E0D7E04}" srcId="{701667F1-F4B7-4689-B9C9-54999653CB18}" destId="{A9BC845C-82D4-4B16-A62C-7CBE4E71D42D}" srcOrd="0" destOrd="0" parTransId="{9CF1ADC9-DB7A-4F88-BC65-BE0C39EB8B0A}" sibTransId="{DC8E4830-7CFB-4774-858E-A4D38B2FF05E}"/>
    <dgm:cxn modelId="{03D02948-9BE9-457F-B6CF-89D9173ABD84}" srcId="{BE606AB5-F38E-49B6-89E0-94790B90796A}" destId="{B7A706C9-09DC-40CA-9E60-EA7A252D51C6}" srcOrd="0" destOrd="0" parTransId="{C8090044-B24A-42CC-B96E-470807C9793F}" sibTransId="{F181BD70-7288-4EF7-9792-D6077255B6E1}"/>
    <dgm:cxn modelId="{2DFF944F-FEAA-4BEB-940E-613697D14D31}" type="presOf" srcId="{DF782009-977A-4B39-8C1A-7E5EC6163865}" destId="{63AB31D1-A603-4DB1-AF29-6EEE17C0B13C}" srcOrd="1" destOrd="0" presId="urn:microsoft.com/office/officeart/2005/8/layout/hierarchy2"/>
    <dgm:cxn modelId="{ACD84B51-87FC-466F-859B-9521300617DD}" type="presOf" srcId="{A9BC845C-82D4-4B16-A62C-7CBE4E71D42D}" destId="{BDC76409-8BBE-4B78-9271-4F3D293956EF}" srcOrd="0" destOrd="0" presId="urn:microsoft.com/office/officeart/2005/8/layout/hierarchy2"/>
    <dgm:cxn modelId="{88F2B754-D40F-4A7F-B4C6-704A966AA7CA}" type="presOf" srcId="{9CF1ADC9-DB7A-4F88-BC65-BE0C39EB8B0A}" destId="{2AA56EC4-A7CD-43D2-A725-7F44E6EB443C}" srcOrd="1" destOrd="0" presId="urn:microsoft.com/office/officeart/2005/8/layout/hierarchy2"/>
    <dgm:cxn modelId="{BB386578-F1BE-4E47-9D94-96D2600C3F7E}" type="presOf" srcId="{7B268172-5443-460F-ADC2-EAAC188AF235}" destId="{73EA0532-0C11-47F9-A50F-029FE47DCEC8}" srcOrd="1" destOrd="0" presId="urn:microsoft.com/office/officeart/2005/8/layout/hierarchy2"/>
    <dgm:cxn modelId="{18C4FC58-89B0-4D80-9CB1-637EFA7500C2}" type="presOf" srcId="{60FF7404-1451-4B87-ACA8-683FA9E89808}" destId="{F558DBF7-D7CE-43E0-9280-51006863997F}" srcOrd="0" destOrd="0" presId="urn:microsoft.com/office/officeart/2005/8/layout/hierarchy2"/>
    <dgm:cxn modelId="{4761DB7A-692A-407F-92FA-BEFA1C5E46F1}" type="presOf" srcId="{619A007E-6F51-4896-BD5C-2056CD0BBD84}" destId="{D13912D7-7A94-49CB-A31A-A38B67F46120}" srcOrd="0" destOrd="0" presId="urn:microsoft.com/office/officeart/2005/8/layout/hierarchy2"/>
    <dgm:cxn modelId="{481C5285-D396-44D1-9D30-E2D6DC0A841F}" type="presOf" srcId="{A76B18F7-C995-49CA-8A39-63F7D6900129}" destId="{102358D3-65B4-4A73-9A56-DB5EFF82A3B4}" srcOrd="1" destOrd="0" presId="urn:microsoft.com/office/officeart/2005/8/layout/hierarchy2"/>
    <dgm:cxn modelId="{5F57208A-7D5B-4670-92CF-97A7263AF918}" type="presOf" srcId="{15E9D39D-6856-458D-BBCB-BADC233707B8}" destId="{CA37E4BE-3F93-46BE-9F4C-F07893D70C3E}" srcOrd="0" destOrd="0" presId="urn:microsoft.com/office/officeart/2005/8/layout/hierarchy2"/>
    <dgm:cxn modelId="{0DA1698A-B4B7-40ED-B1B0-545C92B3760D}" srcId="{43B59E62-7287-4BD7-9A84-0805ECA647CB}" destId="{707DC1AC-3550-4820-B77D-334B39C4C796}" srcOrd="2" destOrd="0" parTransId="{7B268172-5443-460F-ADC2-EAAC188AF235}" sibTransId="{4BDE582E-6B07-49A4-899B-FC3B7C1AFE79}"/>
    <dgm:cxn modelId="{649CC88B-9E76-4F47-927E-643FB78E88E5}" type="presOf" srcId="{98A29C18-D7FA-447C-9B54-396E15680F7D}" destId="{1FCC0ADD-EFC1-4C5E-8986-597F2217FB24}" srcOrd="0" destOrd="0" presId="urn:microsoft.com/office/officeart/2005/8/layout/hierarchy2"/>
    <dgm:cxn modelId="{73DEE78B-4024-4717-B868-B7CA741E1365}" srcId="{B7A706C9-09DC-40CA-9E60-EA7A252D51C6}" destId="{43B59E62-7287-4BD7-9A84-0805ECA647CB}" srcOrd="0" destOrd="0" parTransId="{60FF7404-1451-4B87-ACA8-683FA9E89808}" sibTransId="{2A2FEB77-B8C1-44EA-82F2-30E00F4643C2}"/>
    <dgm:cxn modelId="{BA2A3494-7E1C-4DC7-B271-F66A6731F5B5}" type="presOf" srcId="{90CABA0B-03C5-46E8-96FC-C2916AFF6D8A}" destId="{6D574495-896F-4CF0-9E27-D56275E745EF}" srcOrd="1" destOrd="0" presId="urn:microsoft.com/office/officeart/2005/8/layout/hierarchy2"/>
    <dgm:cxn modelId="{77799596-AFCE-4EB9-97F1-10C6A6E18F74}" srcId="{707DC1AC-3550-4820-B77D-334B39C4C796}" destId="{701667F1-F4B7-4689-B9C9-54999653CB18}" srcOrd="0" destOrd="0" parTransId="{2BB9FE1F-0167-4ED1-B064-47FE0DE32628}" sibTransId="{56C029B4-C832-4E0A-894B-4400F0461649}"/>
    <dgm:cxn modelId="{F9C6AB9B-F147-43AA-9DE9-7628A2DB490B}" srcId="{C82FF1AB-CEA4-4807-8917-5B64ED1DA422}" destId="{C17C7A30-7D8C-448C-8E77-400100B87F8D}" srcOrd="0" destOrd="0" parTransId="{A76B18F7-C995-49CA-8A39-63F7D6900129}" sibTransId="{D5655AD1-917D-40B7-93F6-BBB8584D59D9}"/>
    <dgm:cxn modelId="{E12A6E9F-B528-49B8-9B22-E573D9F7796D}" type="presOf" srcId="{2BB9FE1F-0167-4ED1-B064-47FE0DE32628}" destId="{8DAA5520-1872-465E-B280-C3E12FBCC7D2}" srcOrd="0" destOrd="0" presId="urn:microsoft.com/office/officeart/2005/8/layout/hierarchy2"/>
    <dgm:cxn modelId="{76F1DCA6-D1FE-44C6-AEB2-13F60ED01288}" type="presOf" srcId="{BE606AB5-F38E-49B6-89E0-94790B90796A}" destId="{15791C24-F448-4964-B120-716B2B165DF8}" srcOrd="0" destOrd="0" presId="urn:microsoft.com/office/officeart/2005/8/layout/hierarchy2"/>
    <dgm:cxn modelId="{F9805EAB-A931-4BC2-B8AA-D4A1CC2F2A21}" type="presOf" srcId="{A76B18F7-C995-49CA-8A39-63F7D6900129}" destId="{B0BC354D-1D70-4773-BD13-EB154011B1DE}" srcOrd="0" destOrd="0" presId="urn:microsoft.com/office/officeart/2005/8/layout/hierarchy2"/>
    <dgm:cxn modelId="{8D7ECEB1-9BD7-4BCF-BF34-6030BC1C463F}" type="presOf" srcId="{DF782009-977A-4B39-8C1A-7E5EC6163865}" destId="{18262EBB-99A2-442D-9AE0-A10A59789C1A}" srcOrd="0" destOrd="0" presId="urn:microsoft.com/office/officeart/2005/8/layout/hierarchy2"/>
    <dgm:cxn modelId="{FE030FBA-E96F-4DBD-921A-4D9DDA39D980}" type="presOf" srcId="{60FF7404-1451-4B87-ACA8-683FA9E89808}" destId="{AE82A231-AE18-4292-B12D-DA13ACF674DD}" srcOrd="1" destOrd="0" presId="urn:microsoft.com/office/officeart/2005/8/layout/hierarchy2"/>
    <dgm:cxn modelId="{B10BCAC2-5B62-49CE-A503-030395CC4A51}" type="presOf" srcId="{472A7D74-9EDB-4B1D-88B4-5C9EA9B45D36}" destId="{8FB99AC6-D193-4E15-9FC1-A10A91C008E7}" srcOrd="1" destOrd="0" presId="urn:microsoft.com/office/officeart/2005/8/layout/hierarchy2"/>
    <dgm:cxn modelId="{C0D03DC3-E3CB-4967-9DDA-48E3985D1127}" type="presOf" srcId="{F3C79C58-3CFE-4D50-A86F-AB8A17D7A6EB}" destId="{3A7D2B3B-1025-4AE1-9FC2-98CA24452CA2}" srcOrd="0" destOrd="0" presId="urn:microsoft.com/office/officeart/2005/8/layout/hierarchy2"/>
    <dgm:cxn modelId="{FE9276D1-8FB2-46FE-B86C-C80A9E3715A0}" type="presOf" srcId="{E61B3942-3CDA-402B-9F6F-712E06FD2A16}" destId="{24A386F4-441F-4CE0-BC9C-C21E2543558A}" srcOrd="1" destOrd="0" presId="urn:microsoft.com/office/officeart/2005/8/layout/hierarchy2"/>
    <dgm:cxn modelId="{75C81BD7-4382-4951-B557-C9D25066E8F7}" type="presOf" srcId="{43B59E62-7287-4BD7-9A84-0805ECA647CB}" destId="{55971BE8-1BC7-4297-BF5D-D3DEDC9B4012}" srcOrd="0" destOrd="0" presId="urn:microsoft.com/office/officeart/2005/8/layout/hierarchy2"/>
    <dgm:cxn modelId="{2ACE5FE0-4D4D-4DD3-A471-3707A21BDD0F}" type="presOf" srcId="{E61B3942-3CDA-402B-9F6F-712E06FD2A16}" destId="{DAEF517C-0237-4A6A-8A5C-F751070D3775}" srcOrd="0" destOrd="0" presId="urn:microsoft.com/office/officeart/2005/8/layout/hierarchy2"/>
    <dgm:cxn modelId="{1DB64DE7-9B91-4D50-AD3F-AE3673EBC354}" type="presOf" srcId="{7B268172-5443-460F-ADC2-EAAC188AF235}" destId="{1EBDC782-5A10-4001-B73D-22D6806BFBAF}" srcOrd="0" destOrd="0" presId="urn:microsoft.com/office/officeart/2005/8/layout/hierarchy2"/>
    <dgm:cxn modelId="{A6EEF6EF-8C19-4C21-A14E-5B55940D6EAA}" srcId="{43B59E62-7287-4BD7-9A84-0805ECA647CB}" destId="{C82FF1AB-CEA4-4807-8917-5B64ED1DA422}" srcOrd="0" destOrd="0" parTransId="{F3C79C58-3CFE-4D50-A86F-AB8A17D7A6EB}" sibTransId="{09F6089C-173D-477A-8407-6D3BF5A062CB}"/>
    <dgm:cxn modelId="{9CBD43F3-0C51-43F3-8851-5EC09EA14126}" type="presOf" srcId="{B7A706C9-09DC-40CA-9E60-EA7A252D51C6}" destId="{0B123287-FBA6-4FD6-8B66-A9EEAEF61F16}" srcOrd="0" destOrd="0" presId="urn:microsoft.com/office/officeart/2005/8/layout/hierarchy2"/>
    <dgm:cxn modelId="{07429EF9-3A80-4F34-8C15-F0D7F3B451AA}" type="presOf" srcId="{90CABA0B-03C5-46E8-96FC-C2916AFF6D8A}" destId="{EE2E606A-DA9D-4D22-8ADA-A2AEF66FCCF8}" srcOrd="0" destOrd="0" presId="urn:microsoft.com/office/officeart/2005/8/layout/hierarchy2"/>
    <dgm:cxn modelId="{176767FB-A367-4EBC-A1C1-6CDF508F7BE1}" type="presOf" srcId="{F3C79C58-3CFE-4D50-A86F-AB8A17D7A6EB}" destId="{F1603C9C-1698-46CE-BCE6-2ED2B7AF36AC}" srcOrd="1" destOrd="0" presId="urn:microsoft.com/office/officeart/2005/8/layout/hierarchy2"/>
    <dgm:cxn modelId="{0F83A25B-CFE2-4AD1-A9DF-D695DB45AC4F}" type="presParOf" srcId="{15791C24-F448-4964-B120-716B2B165DF8}" destId="{F14B17AA-2CA3-45FC-8E28-BAD01CFE6F3D}" srcOrd="0" destOrd="0" presId="urn:microsoft.com/office/officeart/2005/8/layout/hierarchy2"/>
    <dgm:cxn modelId="{E3522D46-061F-4263-BFA4-5D5887740BD7}" type="presParOf" srcId="{F14B17AA-2CA3-45FC-8E28-BAD01CFE6F3D}" destId="{0B123287-FBA6-4FD6-8B66-A9EEAEF61F16}" srcOrd="0" destOrd="0" presId="urn:microsoft.com/office/officeart/2005/8/layout/hierarchy2"/>
    <dgm:cxn modelId="{4594CE25-8DF2-47DF-B805-9D375EFA05E7}" type="presParOf" srcId="{F14B17AA-2CA3-45FC-8E28-BAD01CFE6F3D}" destId="{500ADB60-6E1D-46C9-A6D1-BBD909174580}" srcOrd="1" destOrd="0" presId="urn:microsoft.com/office/officeart/2005/8/layout/hierarchy2"/>
    <dgm:cxn modelId="{F044F456-AD19-4789-BD5A-A67668116C51}" type="presParOf" srcId="{500ADB60-6E1D-46C9-A6D1-BBD909174580}" destId="{F558DBF7-D7CE-43E0-9280-51006863997F}" srcOrd="0" destOrd="0" presId="urn:microsoft.com/office/officeart/2005/8/layout/hierarchy2"/>
    <dgm:cxn modelId="{2C0C08BB-92DC-423E-A055-5C0B08C59712}" type="presParOf" srcId="{F558DBF7-D7CE-43E0-9280-51006863997F}" destId="{AE82A231-AE18-4292-B12D-DA13ACF674DD}" srcOrd="0" destOrd="0" presId="urn:microsoft.com/office/officeart/2005/8/layout/hierarchy2"/>
    <dgm:cxn modelId="{72D7B62B-B9B1-4F90-9A33-5B5EAC92B5B9}" type="presParOf" srcId="{500ADB60-6E1D-46C9-A6D1-BBD909174580}" destId="{49655091-27D9-4666-877D-E66EC1716948}" srcOrd="1" destOrd="0" presId="urn:microsoft.com/office/officeart/2005/8/layout/hierarchy2"/>
    <dgm:cxn modelId="{901CAD14-3B81-42A0-ACB6-E09A65DE6A96}" type="presParOf" srcId="{49655091-27D9-4666-877D-E66EC1716948}" destId="{55971BE8-1BC7-4297-BF5D-D3DEDC9B4012}" srcOrd="0" destOrd="0" presId="urn:microsoft.com/office/officeart/2005/8/layout/hierarchy2"/>
    <dgm:cxn modelId="{FC033297-C1FD-45C4-9F4F-B3E6AA952535}" type="presParOf" srcId="{49655091-27D9-4666-877D-E66EC1716948}" destId="{ED5815D1-99B5-45F2-A953-7B83802EDB85}" srcOrd="1" destOrd="0" presId="urn:microsoft.com/office/officeart/2005/8/layout/hierarchy2"/>
    <dgm:cxn modelId="{BB36077E-27FF-4BE0-BA99-951F7A0F74F1}" type="presParOf" srcId="{ED5815D1-99B5-45F2-A953-7B83802EDB85}" destId="{3A7D2B3B-1025-4AE1-9FC2-98CA24452CA2}" srcOrd="0" destOrd="0" presId="urn:microsoft.com/office/officeart/2005/8/layout/hierarchy2"/>
    <dgm:cxn modelId="{FFE93C0E-0239-4472-BEC1-1DB07157990E}" type="presParOf" srcId="{3A7D2B3B-1025-4AE1-9FC2-98CA24452CA2}" destId="{F1603C9C-1698-46CE-BCE6-2ED2B7AF36AC}" srcOrd="0" destOrd="0" presId="urn:microsoft.com/office/officeart/2005/8/layout/hierarchy2"/>
    <dgm:cxn modelId="{AF4B85F3-4421-4451-ABD2-CB7D20B820C1}" type="presParOf" srcId="{ED5815D1-99B5-45F2-A953-7B83802EDB85}" destId="{A52FCD6F-0695-4907-BE83-C3E6720C3A36}" srcOrd="1" destOrd="0" presId="urn:microsoft.com/office/officeart/2005/8/layout/hierarchy2"/>
    <dgm:cxn modelId="{9BF7BA7B-2C87-4531-92B3-5C6C84D17C5B}" type="presParOf" srcId="{A52FCD6F-0695-4907-BE83-C3E6720C3A36}" destId="{775AE4B1-3F4D-4703-BD6E-8787175FC588}" srcOrd="0" destOrd="0" presId="urn:microsoft.com/office/officeart/2005/8/layout/hierarchy2"/>
    <dgm:cxn modelId="{B35446B7-BCEA-40E7-9EA4-93C7FCE06CF8}" type="presParOf" srcId="{A52FCD6F-0695-4907-BE83-C3E6720C3A36}" destId="{52EBAE4C-185A-44AB-8012-7A97B3E9D113}" srcOrd="1" destOrd="0" presId="urn:microsoft.com/office/officeart/2005/8/layout/hierarchy2"/>
    <dgm:cxn modelId="{6CD39029-A1FE-4C02-9EF2-95371EF679DF}" type="presParOf" srcId="{52EBAE4C-185A-44AB-8012-7A97B3E9D113}" destId="{B0BC354D-1D70-4773-BD13-EB154011B1DE}" srcOrd="0" destOrd="0" presId="urn:microsoft.com/office/officeart/2005/8/layout/hierarchy2"/>
    <dgm:cxn modelId="{90AD4FD5-0FFD-4020-B3E2-B98EFC02451F}" type="presParOf" srcId="{B0BC354D-1D70-4773-BD13-EB154011B1DE}" destId="{102358D3-65B4-4A73-9A56-DB5EFF82A3B4}" srcOrd="0" destOrd="0" presId="urn:microsoft.com/office/officeart/2005/8/layout/hierarchy2"/>
    <dgm:cxn modelId="{B8F58576-A08E-45F5-9154-7543BB647713}" type="presParOf" srcId="{52EBAE4C-185A-44AB-8012-7A97B3E9D113}" destId="{0EC93AFC-9A71-4F11-A1C8-E1CF4518E374}" srcOrd="1" destOrd="0" presId="urn:microsoft.com/office/officeart/2005/8/layout/hierarchy2"/>
    <dgm:cxn modelId="{CB7F2BB2-566A-4B19-A1FC-F0C898D5748B}" type="presParOf" srcId="{0EC93AFC-9A71-4F11-A1C8-E1CF4518E374}" destId="{399666D3-4FA9-4AAF-9D77-7CC4BF299961}" srcOrd="0" destOrd="0" presId="urn:microsoft.com/office/officeart/2005/8/layout/hierarchy2"/>
    <dgm:cxn modelId="{9CB1B7D5-EC64-427B-ABA1-E0092B777A34}" type="presParOf" srcId="{0EC93AFC-9A71-4F11-A1C8-E1CF4518E374}" destId="{99394C13-6963-4800-9251-8B3629B5BD9D}" srcOrd="1" destOrd="0" presId="urn:microsoft.com/office/officeart/2005/8/layout/hierarchy2"/>
    <dgm:cxn modelId="{6F85BCF3-AFBC-4A54-AB7B-C745BB0DF6F7}" type="presParOf" srcId="{99394C13-6963-4800-9251-8B3629B5BD9D}" destId="{EE2E606A-DA9D-4D22-8ADA-A2AEF66FCCF8}" srcOrd="0" destOrd="0" presId="urn:microsoft.com/office/officeart/2005/8/layout/hierarchy2"/>
    <dgm:cxn modelId="{D49A49D5-15CA-4027-8CC4-19786A6D8EEF}" type="presParOf" srcId="{EE2E606A-DA9D-4D22-8ADA-A2AEF66FCCF8}" destId="{6D574495-896F-4CF0-9E27-D56275E745EF}" srcOrd="0" destOrd="0" presId="urn:microsoft.com/office/officeart/2005/8/layout/hierarchy2"/>
    <dgm:cxn modelId="{BF4B0B9F-0D37-41FC-8CD1-515033EE0DCB}" type="presParOf" srcId="{99394C13-6963-4800-9251-8B3629B5BD9D}" destId="{8E624EB5-5E20-4D96-BA39-E3ED8507BF0A}" srcOrd="1" destOrd="0" presId="urn:microsoft.com/office/officeart/2005/8/layout/hierarchy2"/>
    <dgm:cxn modelId="{536A04C0-873A-4E0D-BF2F-28C04B967270}" type="presParOf" srcId="{8E624EB5-5E20-4D96-BA39-E3ED8507BF0A}" destId="{20F3B6BD-6E26-4F52-A5A4-44270567F2BE}" srcOrd="0" destOrd="0" presId="urn:microsoft.com/office/officeart/2005/8/layout/hierarchy2"/>
    <dgm:cxn modelId="{607457E0-DC78-4CBD-963C-EC10A42D79F1}" type="presParOf" srcId="{8E624EB5-5E20-4D96-BA39-E3ED8507BF0A}" destId="{BD122FD9-6FED-4A8A-A81E-6F99DBB7302D}" srcOrd="1" destOrd="0" presId="urn:microsoft.com/office/officeart/2005/8/layout/hierarchy2"/>
    <dgm:cxn modelId="{21BF2122-DAB8-42E8-A4EC-53864B6DB67C}" type="presParOf" srcId="{ED5815D1-99B5-45F2-A953-7B83802EDB85}" destId="{DAEF517C-0237-4A6A-8A5C-F751070D3775}" srcOrd="2" destOrd="0" presId="urn:microsoft.com/office/officeart/2005/8/layout/hierarchy2"/>
    <dgm:cxn modelId="{5952CC68-2003-49CF-8975-D2BB9C2BB996}" type="presParOf" srcId="{DAEF517C-0237-4A6A-8A5C-F751070D3775}" destId="{24A386F4-441F-4CE0-BC9C-C21E2543558A}" srcOrd="0" destOrd="0" presId="urn:microsoft.com/office/officeart/2005/8/layout/hierarchy2"/>
    <dgm:cxn modelId="{98370713-753B-4D30-8A00-852AE5C743E0}" type="presParOf" srcId="{ED5815D1-99B5-45F2-A953-7B83802EDB85}" destId="{57C60A29-BD8D-4D62-88E6-16F5D967F789}" srcOrd="3" destOrd="0" presId="urn:microsoft.com/office/officeart/2005/8/layout/hierarchy2"/>
    <dgm:cxn modelId="{49EA513E-28A5-4AAA-9ACF-C5AA706FE3C1}" type="presParOf" srcId="{57C60A29-BD8D-4D62-88E6-16F5D967F789}" destId="{D13912D7-7A94-49CB-A31A-A38B67F46120}" srcOrd="0" destOrd="0" presId="urn:microsoft.com/office/officeart/2005/8/layout/hierarchy2"/>
    <dgm:cxn modelId="{F234D96C-4075-4D39-92AA-099BBD90943E}" type="presParOf" srcId="{57C60A29-BD8D-4D62-88E6-16F5D967F789}" destId="{47CEACA2-C937-455D-A50F-9EBE7AFBB6D9}" srcOrd="1" destOrd="0" presId="urn:microsoft.com/office/officeart/2005/8/layout/hierarchy2"/>
    <dgm:cxn modelId="{523DC981-102C-4868-83FA-37A620984726}" type="presParOf" srcId="{47CEACA2-C937-455D-A50F-9EBE7AFBB6D9}" destId="{A86AD351-0127-4605-A312-F6FAF2A2DFE1}" srcOrd="0" destOrd="0" presId="urn:microsoft.com/office/officeart/2005/8/layout/hierarchy2"/>
    <dgm:cxn modelId="{50699635-D61D-4E2A-A693-2DED47323F46}" type="presParOf" srcId="{A86AD351-0127-4605-A312-F6FAF2A2DFE1}" destId="{8FB99AC6-D193-4E15-9FC1-A10A91C008E7}" srcOrd="0" destOrd="0" presId="urn:microsoft.com/office/officeart/2005/8/layout/hierarchy2"/>
    <dgm:cxn modelId="{A53EDA73-7F7E-4A81-BE7C-FC9C8785F048}" type="presParOf" srcId="{47CEACA2-C937-455D-A50F-9EBE7AFBB6D9}" destId="{2CFDDC9C-65B6-4AED-AF09-2338DD66E69A}" srcOrd="1" destOrd="0" presId="urn:microsoft.com/office/officeart/2005/8/layout/hierarchy2"/>
    <dgm:cxn modelId="{31146F67-7BD6-497D-A67C-6D0AB2D0DD0A}" type="presParOf" srcId="{2CFDDC9C-65B6-4AED-AF09-2338DD66E69A}" destId="{CA37E4BE-3F93-46BE-9F4C-F07893D70C3E}" srcOrd="0" destOrd="0" presId="urn:microsoft.com/office/officeart/2005/8/layout/hierarchy2"/>
    <dgm:cxn modelId="{89FE3DC1-8F3E-4356-8E37-FCC343371BB0}" type="presParOf" srcId="{2CFDDC9C-65B6-4AED-AF09-2338DD66E69A}" destId="{4EC2B4D6-BDF4-410A-9017-CCF2837C4EB7}" srcOrd="1" destOrd="0" presId="urn:microsoft.com/office/officeart/2005/8/layout/hierarchy2"/>
    <dgm:cxn modelId="{3786A069-12B0-4C05-99E3-EEFB95D0823F}" type="presParOf" srcId="{4EC2B4D6-BDF4-410A-9017-CCF2837C4EB7}" destId="{18262EBB-99A2-442D-9AE0-A10A59789C1A}" srcOrd="0" destOrd="0" presId="urn:microsoft.com/office/officeart/2005/8/layout/hierarchy2"/>
    <dgm:cxn modelId="{E39A3BDA-C2F8-45ED-9A4C-3182A41A862C}" type="presParOf" srcId="{18262EBB-99A2-442D-9AE0-A10A59789C1A}" destId="{63AB31D1-A603-4DB1-AF29-6EEE17C0B13C}" srcOrd="0" destOrd="0" presId="urn:microsoft.com/office/officeart/2005/8/layout/hierarchy2"/>
    <dgm:cxn modelId="{69A89413-4862-4BEF-80A7-18B6ACDC385E}" type="presParOf" srcId="{4EC2B4D6-BDF4-410A-9017-CCF2837C4EB7}" destId="{1B18AA52-88F0-41FD-9BCB-0DBC3604349C}" srcOrd="1" destOrd="0" presId="urn:microsoft.com/office/officeart/2005/8/layout/hierarchy2"/>
    <dgm:cxn modelId="{AC37F0D3-F3E1-44E4-B9D8-6E0B4D12857A}" type="presParOf" srcId="{1B18AA52-88F0-41FD-9BCB-0DBC3604349C}" destId="{1FCC0ADD-EFC1-4C5E-8986-597F2217FB24}" srcOrd="0" destOrd="0" presId="urn:microsoft.com/office/officeart/2005/8/layout/hierarchy2"/>
    <dgm:cxn modelId="{E4114700-2394-4CEC-928B-6B68ACAE1A83}" type="presParOf" srcId="{1B18AA52-88F0-41FD-9BCB-0DBC3604349C}" destId="{031F3455-CE2E-4962-A424-DBE7839A1050}" srcOrd="1" destOrd="0" presId="urn:microsoft.com/office/officeart/2005/8/layout/hierarchy2"/>
    <dgm:cxn modelId="{CFEB6634-088E-4346-850E-3C5FC45BB170}" type="presParOf" srcId="{ED5815D1-99B5-45F2-A953-7B83802EDB85}" destId="{1EBDC782-5A10-4001-B73D-22D6806BFBAF}" srcOrd="4" destOrd="0" presId="urn:microsoft.com/office/officeart/2005/8/layout/hierarchy2"/>
    <dgm:cxn modelId="{D22759A3-A1D6-447E-B84B-D9C5618E0C56}" type="presParOf" srcId="{1EBDC782-5A10-4001-B73D-22D6806BFBAF}" destId="{73EA0532-0C11-47F9-A50F-029FE47DCEC8}" srcOrd="0" destOrd="0" presId="urn:microsoft.com/office/officeart/2005/8/layout/hierarchy2"/>
    <dgm:cxn modelId="{4F397CC2-DFE9-45FE-999A-FEDD1235EB6A}" type="presParOf" srcId="{ED5815D1-99B5-45F2-A953-7B83802EDB85}" destId="{0B7A23CB-F8E6-42F9-803B-0E805DD9C25A}" srcOrd="5" destOrd="0" presId="urn:microsoft.com/office/officeart/2005/8/layout/hierarchy2"/>
    <dgm:cxn modelId="{E32B63B7-B679-4175-B438-F686E582A4DF}" type="presParOf" srcId="{0B7A23CB-F8E6-42F9-803B-0E805DD9C25A}" destId="{14FF4506-2C24-4C5C-A714-E62DCBD48EB4}" srcOrd="0" destOrd="0" presId="urn:microsoft.com/office/officeart/2005/8/layout/hierarchy2"/>
    <dgm:cxn modelId="{3F1FDCE4-6487-4DF1-8BE8-F366C30035BD}" type="presParOf" srcId="{0B7A23CB-F8E6-42F9-803B-0E805DD9C25A}" destId="{561D42BB-7099-48C8-9282-91C6AF0F19E9}" srcOrd="1" destOrd="0" presId="urn:microsoft.com/office/officeart/2005/8/layout/hierarchy2"/>
    <dgm:cxn modelId="{BF627147-A5BD-4EBF-89AB-28BA36FD05E3}" type="presParOf" srcId="{561D42BB-7099-48C8-9282-91C6AF0F19E9}" destId="{8DAA5520-1872-465E-B280-C3E12FBCC7D2}" srcOrd="0" destOrd="0" presId="urn:microsoft.com/office/officeart/2005/8/layout/hierarchy2"/>
    <dgm:cxn modelId="{875195E0-1727-4734-8812-6267C0C11D94}" type="presParOf" srcId="{8DAA5520-1872-465E-B280-C3E12FBCC7D2}" destId="{3DB23152-F6CD-461F-AE55-1672BF3C54E8}" srcOrd="0" destOrd="0" presId="urn:microsoft.com/office/officeart/2005/8/layout/hierarchy2"/>
    <dgm:cxn modelId="{E3EAD91D-FA5B-47AB-AF50-5628ADF583DD}" type="presParOf" srcId="{561D42BB-7099-48C8-9282-91C6AF0F19E9}" destId="{40DB2C73-3D97-4212-8C5C-249641E4E234}" srcOrd="1" destOrd="0" presId="urn:microsoft.com/office/officeart/2005/8/layout/hierarchy2"/>
    <dgm:cxn modelId="{41C3C19D-7FFD-4251-9CF7-87ECECD07E77}" type="presParOf" srcId="{40DB2C73-3D97-4212-8C5C-249641E4E234}" destId="{60EB37E4-02EC-43AB-AD35-D7A9CF0116A6}" srcOrd="0" destOrd="0" presId="urn:microsoft.com/office/officeart/2005/8/layout/hierarchy2"/>
    <dgm:cxn modelId="{C87021E5-82FF-406E-8C6F-F3DD4574E22E}" type="presParOf" srcId="{40DB2C73-3D97-4212-8C5C-249641E4E234}" destId="{08474A04-72FB-4F9A-9A2C-49922C8EA22F}" srcOrd="1" destOrd="0" presId="urn:microsoft.com/office/officeart/2005/8/layout/hierarchy2"/>
    <dgm:cxn modelId="{8DEFE014-3BC9-46D8-952C-02E8E62FB083}" type="presParOf" srcId="{08474A04-72FB-4F9A-9A2C-49922C8EA22F}" destId="{6E1C9BF6-01DC-4678-B4C5-8DEF1B885413}" srcOrd="0" destOrd="0" presId="urn:microsoft.com/office/officeart/2005/8/layout/hierarchy2"/>
    <dgm:cxn modelId="{95FCD267-2B2B-4DB5-B3EA-B397020CF08A}" type="presParOf" srcId="{6E1C9BF6-01DC-4678-B4C5-8DEF1B885413}" destId="{2AA56EC4-A7CD-43D2-A725-7F44E6EB443C}" srcOrd="0" destOrd="0" presId="urn:microsoft.com/office/officeart/2005/8/layout/hierarchy2"/>
    <dgm:cxn modelId="{3703A228-AF5A-413A-A48E-5D67D30A48EB}" type="presParOf" srcId="{08474A04-72FB-4F9A-9A2C-49922C8EA22F}" destId="{2C416C1B-C3F2-4621-8A88-8F51CB7C080D}" srcOrd="1" destOrd="0" presId="urn:microsoft.com/office/officeart/2005/8/layout/hierarchy2"/>
    <dgm:cxn modelId="{1FFF4878-0E82-4F46-A5FB-FBBE0E910068}" type="presParOf" srcId="{2C416C1B-C3F2-4621-8A88-8F51CB7C080D}" destId="{BDC76409-8BBE-4B78-9271-4F3D293956EF}" srcOrd="0" destOrd="0" presId="urn:microsoft.com/office/officeart/2005/8/layout/hierarchy2"/>
    <dgm:cxn modelId="{C4C6B8BC-87FE-4BA5-AF72-88FB68D32391}" type="presParOf" srcId="{2C416C1B-C3F2-4621-8A88-8F51CB7C080D}" destId="{20A32762-4855-477A-ADD3-70B29539970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123287-FBA6-4FD6-8B66-A9EEAEF61F16}">
      <dsp:nvSpPr>
        <dsp:cNvPr id="0" name=""/>
        <dsp:cNvSpPr/>
      </dsp:nvSpPr>
      <dsp:spPr>
        <a:xfrm>
          <a:off x="3082" y="1372867"/>
          <a:ext cx="1116362" cy="558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Federal</a:t>
          </a:r>
        </a:p>
      </dsp:txBody>
      <dsp:txXfrm>
        <a:off x="19431" y="1389216"/>
        <a:ext cx="1083664" cy="525483"/>
      </dsp:txXfrm>
    </dsp:sp>
    <dsp:sp modelId="{F558DBF7-D7CE-43E0-9280-51006863997F}">
      <dsp:nvSpPr>
        <dsp:cNvPr id="0" name=""/>
        <dsp:cNvSpPr/>
      </dsp:nvSpPr>
      <dsp:spPr>
        <a:xfrm>
          <a:off x="1119444" y="1636753"/>
          <a:ext cx="446545" cy="30410"/>
        </a:xfrm>
        <a:custGeom>
          <a:avLst/>
          <a:gdLst/>
          <a:ahLst/>
          <a:cxnLst/>
          <a:rect l="0" t="0" r="0" b="0"/>
          <a:pathLst>
            <a:path>
              <a:moveTo>
                <a:pt x="0" y="15205"/>
              </a:moveTo>
              <a:lnTo>
                <a:pt x="446545" y="152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1331553" y="1640794"/>
        <a:ext cx="22327" cy="22327"/>
      </dsp:txXfrm>
    </dsp:sp>
    <dsp:sp modelId="{55971BE8-1BC7-4297-BF5D-D3DEDC9B4012}">
      <dsp:nvSpPr>
        <dsp:cNvPr id="0" name=""/>
        <dsp:cNvSpPr/>
      </dsp:nvSpPr>
      <dsp:spPr>
        <a:xfrm>
          <a:off x="1565989" y="1372867"/>
          <a:ext cx="1116362" cy="558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PAP PCJ</a:t>
          </a:r>
        </a:p>
      </dsp:txBody>
      <dsp:txXfrm>
        <a:off x="1582338" y="1389216"/>
        <a:ext cx="1083664" cy="525483"/>
      </dsp:txXfrm>
    </dsp:sp>
    <dsp:sp modelId="{3A7D2B3B-1025-4AE1-9FC2-98CA24452CA2}">
      <dsp:nvSpPr>
        <dsp:cNvPr id="0" name=""/>
        <dsp:cNvSpPr/>
      </dsp:nvSpPr>
      <dsp:spPr>
        <a:xfrm rot="18216562">
          <a:off x="2502261" y="1300820"/>
          <a:ext cx="806725" cy="30410"/>
        </a:xfrm>
        <a:custGeom>
          <a:avLst/>
          <a:gdLst/>
          <a:ahLst/>
          <a:cxnLst/>
          <a:rect l="0" t="0" r="0" b="0"/>
          <a:pathLst>
            <a:path>
              <a:moveTo>
                <a:pt x="0" y="15205"/>
              </a:moveTo>
              <a:lnTo>
                <a:pt x="806725" y="152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885456" y="1295857"/>
        <a:ext cx="40336" cy="40336"/>
      </dsp:txXfrm>
    </dsp:sp>
    <dsp:sp modelId="{775AE4B1-3F4D-4703-BD6E-8787175FC588}">
      <dsp:nvSpPr>
        <dsp:cNvPr id="0" name=""/>
        <dsp:cNvSpPr/>
      </dsp:nvSpPr>
      <dsp:spPr>
        <a:xfrm>
          <a:off x="3128897" y="680717"/>
          <a:ext cx="1259603" cy="5987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2013-2016</a:t>
          </a:r>
        </a:p>
      </dsp:txBody>
      <dsp:txXfrm>
        <a:off x="3146434" y="698254"/>
        <a:ext cx="1224529" cy="563675"/>
      </dsp:txXfrm>
    </dsp:sp>
    <dsp:sp modelId="{B0BC354D-1D70-4773-BD13-EB154011B1DE}">
      <dsp:nvSpPr>
        <dsp:cNvPr id="0" name=""/>
        <dsp:cNvSpPr/>
      </dsp:nvSpPr>
      <dsp:spPr>
        <a:xfrm>
          <a:off x="4388500" y="964887"/>
          <a:ext cx="446545" cy="30410"/>
        </a:xfrm>
        <a:custGeom>
          <a:avLst/>
          <a:gdLst/>
          <a:ahLst/>
          <a:cxnLst/>
          <a:rect l="0" t="0" r="0" b="0"/>
          <a:pathLst>
            <a:path>
              <a:moveTo>
                <a:pt x="0" y="15205"/>
              </a:moveTo>
              <a:lnTo>
                <a:pt x="446545" y="152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4600609" y="968928"/>
        <a:ext cx="22327" cy="22327"/>
      </dsp:txXfrm>
    </dsp:sp>
    <dsp:sp modelId="{399666D3-4FA9-4AAF-9D77-7CC4BF299961}">
      <dsp:nvSpPr>
        <dsp:cNvPr id="0" name=""/>
        <dsp:cNvSpPr/>
      </dsp:nvSpPr>
      <dsp:spPr>
        <a:xfrm>
          <a:off x="4835045" y="701001"/>
          <a:ext cx="1116362" cy="558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Contratado 72% do previsto</a:t>
          </a:r>
        </a:p>
      </dsp:txBody>
      <dsp:txXfrm>
        <a:off x="4851394" y="717350"/>
        <a:ext cx="1083664" cy="525483"/>
      </dsp:txXfrm>
    </dsp:sp>
    <dsp:sp modelId="{EE2E606A-DA9D-4D22-8ADA-A2AEF66FCCF8}">
      <dsp:nvSpPr>
        <dsp:cNvPr id="0" name=""/>
        <dsp:cNvSpPr/>
      </dsp:nvSpPr>
      <dsp:spPr>
        <a:xfrm>
          <a:off x="5951407" y="964887"/>
          <a:ext cx="446545" cy="30410"/>
        </a:xfrm>
        <a:custGeom>
          <a:avLst/>
          <a:gdLst/>
          <a:ahLst/>
          <a:cxnLst/>
          <a:rect l="0" t="0" r="0" b="0"/>
          <a:pathLst>
            <a:path>
              <a:moveTo>
                <a:pt x="0" y="15205"/>
              </a:moveTo>
              <a:lnTo>
                <a:pt x="446545" y="152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6163516" y="968928"/>
        <a:ext cx="22327" cy="22327"/>
      </dsp:txXfrm>
    </dsp:sp>
    <dsp:sp modelId="{20F3B6BD-6E26-4F52-A5A4-44270567F2BE}">
      <dsp:nvSpPr>
        <dsp:cNvPr id="0" name=""/>
        <dsp:cNvSpPr/>
      </dsp:nvSpPr>
      <dsp:spPr>
        <a:xfrm>
          <a:off x="6397953" y="701001"/>
          <a:ext cx="1116362" cy="558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R$ 58,7 mi</a:t>
          </a:r>
        </a:p>
      </dsp:txBody>
      <dsp:txXfrm>
        <a:off x="6414302" y="717350"/>
        <a:ext cx="1083664" cy="525483"/>
      </dsp:txXfrm>
    </dsp:sp>
    <dsp:sp modelId="{DAEF517C-0237-4A6A-8A5C-F751070D3775}">
      <dsp:nvSpPr>
        <dsp:cNvPr id="0" name=""/>
        <dsp:cNvSpPr/>
      </dsp:nvSpPr>
      <dsp:spPr>
        <a:xfrm rot="156052">
          <a:off x="2682122" y="1646895"/>
          <a:ext cx="447005" cy="30410"/>
        </a:xfrm>
        <a:custGeom>
          <a:avLst/>
          <a:gdLst/>
          <a:ahLst/>
          <a:cxnLst/>
          <a:rect l="0" t="0" r="0" b="0"/>
          <a:pathLst>
            <a:path>
              <a:moveTo>
                <a:pt x="0" y="15205"/>
              </a:moveTo>
              <a:lnTo>
                <a:pt x="447005" y="152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894449" y="1650925"/>
        <a:ext cx="22350" cy="22350"/>
      </dsp:txXfrm>
    </dsp:sp>
    <dsp:sp modelId="{D13912D7-7A94-49CB-A31A-A38B67F46120}">
      <dsp:nvSpPr>
        <dsp:cNvPr id="0" name=""/>
        <dsp:cNvSpPr/>
      </dsp:nvSpPr>
      <dsp:spPr>
        <a:xfrm>
          <a:off x="3128897" y="1363194"/>
          <a:ext cx="1260920" cy="618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2017-2020</a:t>
          </a:r>
        </a:p>
      </dsp:txBody>
      <dsp:txXfrm>
        <a:off x="3147000" y="1381297"/>
        <a:ext cx="1224714" cy="581890"/>
      </dsp:txXfrm>
    </dsp:sp>
    <dsp:sp modelId="{A86AD351-0127-4605-A312-F6FAF2A2DFE1}">
      <dsp:nvSpPr>
        <dsp:cNvPr id="0" name=""/>
        <dsp:cNvSpPr/>
      </dsp:nvSpPr>
      <dsp:spPr>
        <a:xfrm>
          <a:off x="4389817" y="1657037"/>
          <a:ext cx="446545" cy="30410"/>
        </a:xfrm>
        <a:custGeom>
          <a:avLst/>
          <a:gdLst/>
          <a:ahLst/>
          <a:cxnLst/>
          <a:rect l="0" t="0" r="0" b="0"/>
          <a:pathLst>
            <a:path>
              <a:moveTo>
                <a:pt x="0" y="15205"/>
              </a:moveTo>
              <a:lnTo>
                <a:pt x="446545" y="152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4601926" y="1661079"/>
        <a:ext cx="22327" cy="22327"/>
      </dsp:txXfrm>
    </dsp:sp>
    <dsp:sp modelId="{CA37E4BE-3F93-46BE-9F4C-F07893D70C3E}">
      <dsp:nvSpPr>
        <dsp:cNvPr id="0" name=""/>
        <dsp:cNvSpPr/>
      </dsp:nvSpPr>
      <dsp:spPr>
        <a:xfrm>
          <a:off x="4836362" y="1393152"/>
          <a:ext cx="1116362" cy="558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Contratado 78% do previsto</a:t>
          </a:r>
        </a:p>
      </dsp:txBody>
      <dsp:txXfrm>
        <a:off x="4852711" y="1409501"/>
        <a:ext cx="1083664" cy="525483"/>
      </dsp:txXfrm>
    </dsp:sp>
    <dsp:sp modelId="{18262EBB-99A2-442D-9AE0-A10A59789C1A}">
      <dsp:nvSpPr>
        <dsp:cNvPr id="0" name=""/>
        <dsp:cNvSpPr/>
      </dsp:nvSpPr>
      <dsp:spPr>
        <a:xfrm>
          <a:off x="5952725" y="1657037"/>
          <a:ext cx="446545" cy="30410"/>
        </a:xfrm>
        <a:custGeom>
          <a:avLst/>
          <a:gdLst/>
          <a:ahLst/>
          <a:cxnLst/>
          <a:rect l="0" t="0" r="0" b="0"/>
          <a:pathLst>
            <a:path>
              <a:moveTo>
                <a:pt x="0" y="15205"/>
              </a:moveTo>
              <a:lnTo>
                <a:pt x="446545" y="152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6164834" y="1661079"/>
        <a:ext cx="22327" cy="22327"/>
      </dsp:txXfrm>
    </dsp:sp>
    <dsp:sp modelId="{1FCC0ADD-EFC1-4C5E-8986-597F2217FB24}">
      <dsp:nvSpPr>
        <dsp:cNvPr id="0" name=""/>
        <dsp:cNvSpPr/>
      </dsp:nvSpPr>
      <dsp:spPr>
        <a:xfrm>
          <a:off x="6399270" y="1393152"/>
          <a:ext cx="1116362" cy="558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R$ 80,1 mi</a:t>
          </a:r>
        </a:p>
      </dsp:txBody>
      <dsp:txXfrm>
        <a:off x="6415619" y="1409501"/>
        <a:ext cx="1083664" cy="525483"/>
      </dsp:txXfrm>
    </dsp:sp>
    <dsp:sp modelId="{1EBDC782-5A10-4001-B73D-22D6806BFBAF}">
      <dsp:nvSpPr>
        <dsp:cNvPr id="0" name=""/>
        <dsp:cNvSpPr/>
      </dsp:nvSpPr>
      <dsp:spPr>
        <a:xfrm rot="3430300">
          <a:off x="2493776" y="1982828"/>
          <a:ext cx="823695" cy="30410"/>
        </a:xfrm>
        <a:custGeom>
          <a:avLst/>
          <a:gdLst/>
          <a:ahLst/>
          <a:cxnLst/>
          <a:rect l="0" t="0" r="0" b="0"/>
          <a:pathLst>
            <a:path>
              <a:moveTo>
                <a:pt x="0" y="15205"/>
              </a:moveTo>
              <a:lnTo>
                <a:pt x="823695" y="152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885032" y="1977441"/>
        <a:ext cx="41184" cy="41184"/>
      </dsp:txXfrm>
    </dsp:sp>
    <dsp:sp modelId="{14FF4506-2C24-4C5C-A714-E62DCBD48EB4}">
      <dsp:nvSpPr>
        <dsp:cNvPr id="0" name=""/>
        <dsp:cNvSpPr/>
      </dsp:nvSpPr>
      <dsp:spPr>
        <a:xfrm>
          <a:off x="3128897" y="2065018"/>
          <a:ext cx="1260920" cy="558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2021-2025*</a:t>
          </a:r>
        </a:p>
      </dsp:txBody>
      <dsp:txXfrm>
        <a:off x="3145246" y="2081367"/>
        <a:ext cx="1228222" cy="525483"/>
      </dsp:txXfrm>
    </dsp:sp>
    <dsp:sp modelId="{8DAA5520-1872-465E-B280-C3E12FBCC7D2}">
      <dsp:nvSpPr>
        <dsp:cNvPr id="0" name=""/>
        <dsp:cNvSpPr/>
      </dsp:nvSpPr>
      <dsp:spPr>
        <a:xfrm>
          <a:off x="4389817" y="2328903"/>
          <a:ext cx="446545" cy="30410"/>
        </a:xfrm>
        <a:custGeom>
          <a:avLst/>
          <a:gdLst/>
          <a:ahLst/>
          <a:cxnLst/>
          <a:rect l="0" t="0" r="0" b="0"/>
          <a:pathLst>
            <a:path>
              <a:moveTo>
                <a:pt x="0" y="15205"/>
              </a:moveTo>
              <a:lnTo>
                <a:pt x="446545" y="152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4601926" y="2332945"/>
        <a:ext cx="22327" cy="22327"/>
      </dsp:txXfrm>
    </dsp:sp>
    <dsp:sp modelId="{60EB37E4-02EC-43AB-AD35-D7A9CF0116A6}">
      <dsp:nvSpPr>
        <dsp:cNvPr id="0" name=""/>
        <dsp:cNvSpPr/>
      </dsp:nvSpPr>
      <dsp:spPr>
        <a:xfrm>
          <a:off x="4836362" y="2065018"/>
          <a:ext cx="1116362" cy="558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Contratado 71% do previsto</a:t>
          </a:r>
        </a:p>
      </dsp:txBody>
      <dsp:txXfrm>
        <a:off x="4852711" y="2081367"/>
        <a:ext cx="1083664" cy="525483"/>
      </dsp:txXfrm>
    </dsp:sp>
    <dsp:sp modelId="{6E1C9BF6-01DC-4678-B4C5-8DEF1B885413}">
      <dsp:nvSpPr>
        <dsp:cNvPr id="0" name=""/>
        <dsp:cNvSpPr/>
      </dsp:nvSpPr>
      <dsp:spPr>
        <a:xfrm>
          <a:off x="5952725" y="2328903"/>
          <a:ext cx="446545" cy="30410"/>
        </a:xfrm>
        <a:custGeom>
          <a:avLst/>
          <a:gdLst/>
          <a:ahLst/>
          <a:cxnLst/>
          <a:rect l="0" t="0" r="0" b="0"/>
          <a:pathLst>
            <a:path>
              <a:moveTo>
                <a:pt x="0" y="15205"/>
              </a:moveTo>
              <a:lnTo>
                <a:pt x="446545" y="152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6164834" y="2332945"/>
        <a:ext cx="22327" cy="22327"/>
      </dsp:txXfrm>
    </dsp:sp>
    <dsp:sp modelId="{BDC76409-8BBE-4B78-9271-4F3D293956EF}">
      <dsp:nvSpPr>
        <dsp:cNvPr id="0" name=""/>
        <dsp:cNvSpPr/>
      </dsp:nvSpPr>
      <dsp:spPr>
        <a:xfrm>
          <a:off x="6399270" y="2065018"/>
          <a:ext cx="1116362" cy="558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R$ 62,7 mi</a:t>
          </a:r>
        </a:p>
      </dsp:txBody>
      <dsp:txXfrm>
        <a:off x="6415619" y="2081367"/>
        <a:ext cx="1083664" cy="5254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Forma&#10;&#10;Descrição gerada automaticamente">
            <a:extLst>
              <a:ext uri="{FF2B5EF4-FFF2-40B4-BE49-F238E27FC236}">
                <a16:creationId xmlns:a16="http://schemas.microsoft.com/office/drawing/2014/main" id="{F1FE854C-5366-30B6-7F27-123AC4E850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m 1" descr="Logotipo, nome da empresa&#10;&#10;Descrição gerada automaticamente">
            <a:extLst>
              <a:ext uri="{FF2B5EF4-FFF2-40B4-BE49-F238E27FC236}">
                <a16:creationId xmlns:a16="http://schemas.microsoft.com/office/drawing/2014/main" id="{D860E8EE-54BD-F82C-F6BF-C99C0011C6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978" y="476179"/>
            <a:ext cx="855663" cy="38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262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9831F8-3805-1094-4626-503F05FF7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8178977-9ED2-DEF3-47A4-FE6F65113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2B81FA-3B58-3F26-0B78-0007BF1E6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B62-564B-40EA-85D0-C0BC1B07E623}" type="datetimeFigureOut">
              <a:rPr lang="pt-BR" smtClean="0"/>
              <a:t>01/11/2024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512B76D-2129-D7DF-EDFF-6F4583A2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0C86E95-7550-3FB8-0145-D44D10448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7722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CCFE61C-4235-46DD-3066-DE3D6E94E3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1FB1D65-2217-4F6C-13B2-F455606B25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9FE0F93-865F-9B7B-016A-B88CB3C92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B62-564B-40EA-85D0-C0BC1B07E623}" type="datetimeFigureOut">
              <a:rPr lang="pt-BR" smtClean="0"/>
              <a:t>01/11/2024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9AB37BB-FBE3-C981-3498-7A31419CC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E637B13-81BB-393E-FB05-95C97F964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9944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Interface gráfica do usuário, Aplicativo, Word&#10;&#10;Descrição gerada automaticamente">
            <a:extLst>
              <a:ext uri="{FF2B5EF4-FFF2-40B4-BE49-F238E27FC236}">
                <a16:creationId xmlns:a16="http://schemas.microsoft.com/office/drawing/2014/main" id="{1C5D2174-A70E-4539-81BC-D6C591B002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696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F653D77-FDF0-5AD3-12DC-76D2320E6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B62-564B-40EA-85D0-C0BC1B07E623}" type="datetimeFigureOut">
              <a:rPr lang="pt-BR" smtClean="0"/>
              <a:t>01/11/2024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4B9E8EC-F6C4-91CF-E18A-A733C7734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CD0196A-E4CA-73B0-7B4A-89233C715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  <p:pic>
        <p:nvPicPr>
          <p:cNvPr id="8" name="Imagem 7" descr="Interface gráfica do usuário, Texto, Aplicativo, Word&#10;&#10;Descrição gerada automaticamente">
            <a:extLst>
              <a:ext uri="{FF2B5EF4-FFF2-40B4-BE49-F238E27FC236}">
                <a16:creationId xmlns:a16="http://schemas.microsoft.com/office/drawing/2014/main" id="{6AB4CC33-9248-3704-18DF-7991A86DBF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m 1" descr="Logotipo, nome da empresa&#10;&#10;Descrição gerada automaticamente">
            <a:extLst>
              <a:ext uri="{FF2B5EF4-FFF2-40B4-BE49-F238E27FC236}">
                <a16:creationId xmlns:a16="http://schemas.microsoft.com/office/drawing/2014/main" id="{738A63AA-9E16-6887-6146-AE9869C29C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978" y="476179"/>
            <a:ext cx="855663" cy="38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854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37FF7D-87CB-183B-B371-C690AE4C3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E8CF890-19AE-280B-6E37-1E5816B67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D1707B0-8F99-2616-480B-B26C54715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B62-564B-40EA-85D0-C0BC1B07E623}" type="datetimeFigureOut">
              <a:rPr lang="pt-BR" smtClean="0"/>
              <a:t>01/11/2024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F9B28F8-C2BC-92A3-250E-30F24A70A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2615DAE-B4E1-A616-D08D-DD98A9248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  <p:pic>
        <p:nvPicPr>
          <p:cNvPr id="8" name="Imagem 7" descr="Teams&#10;&#10;Descrição gerada automaticamente com confiança baixa">
            <a:extLst>
              <a:ext uri="{FF2B5EF4-FFF2-40B4-BE49-F238E27FC236}">
                <a16:creationId xmlns:a16="http://schemas.microsoft.com/office/drawing/2014/main" id="{56B553E7-B3F0-0F16-18A1-9C68AF5D1A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m 6" descr="Logotipo, nome da empresa&#10;&#10;Descrição gerada automaticamente">
            <a:extLst>
              <a:ext uri="{FF2B5EF4-FFF2-40B4-BE49-F238E27FC236}">
                <a16:creationId xmlns:a16="http://schemas.microsoft.com/office/drawing/2014/main" id="{7C2B0BDF-ADFE-F4A8-E67D-8CF60FB780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978" y="476179"/>
            <a:ext cx="855663" cy="38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86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C3FE04-DE80-9556-045E-6F40A63ED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D7CCB82-DB74-FEB2-3AE7-B092464CE6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F049424-F431-D300-A927-BBBA296358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B0A6940-48E4-2FF8-2336-8700ED664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B62-564B-40EA-85D0-C0BC1B07E623}" type="datetimeFigureOut">
              <a:rPr lang="pt-BR" smtClean="0"/>
              <a:t>01/11/2024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4C48D78-2470-A3DA-D9FF-6DD1B9EE9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C308F21-D1E4-3D21-E309-56D4B1FF9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  <p:pic>
        <p:nvPicPr>
          <p:cNvPr id="9" name="Imagem 8" descr="Interface gráfica do usuário, Aplicativo, Word&#10;&#10;Descrição gerada automaticamente">
            <a:extLst>
              <a:ext uri="{FF2B5EF4-FFF2-40B4-BE49-F238E27FC236}">
                <a16:creationId xmlns:a16="http://schemas.microsoft.com/office/drawing/2014/main" id="{C1B9A92E-82A5-9C9A-313C-6F75F6D18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m 7" descr="Logotipo, nome da empresa&#10;&#10;Descrição gerada automaticamente">
            <a:extLst>
              <a:ext uri="{FF2B5EF4-FFF2-40B4-BE49-F238E27FC236}">
                <a16:creationId xmlns:a16="http://schemas.microsoft.com/office/drawing/2014/main" id="{534E4824-42D1-A9F7-CE80-42A152C965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978" y="476179"/>
            <a:ext cx="855663" cy="38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88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1A5B1A-66DF-1E63-73D5-48F6F4F0B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20B0659-B247-169D-33C6-0491B5A0A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64D8734-F073-79A8-81E2-DB719BD44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4F29A99-1C2F-0530-9135-2872DB9A98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61BC81B-44AA-65DC-9794-0B5C378BED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712543D-32E6-EC56-FC7F-DDC35F7D2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B62-564B-40EA-85D0-C0BC1B07E623}" type="datetimeFigureOut">
              <a:rPr lang="pt-BR" smtClean="0"/>
              <a:t>01/11/2024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39FC9212-DB93-8A1B-A67F-5D6313371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77379AA-B43F-66A2-10A2-78AB8354D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  <p:pic>
        <p:nvPicPr>
          <p:cNvPr id="11" name="Imagem 10" descr="Interface gráfica do usuário, Aplicativo, Word&#10;&#10;Descrição gerada automaticamente">
            <a:extLst>
              <a:ext uri="{FF2B5EF4-FFF2-40B4-BE49-F238E27FC236}">
                <a16:creationId xmlns:a16="http://schemas.microsoft.com/office/drawing/2014/main" id="{1C5D2174-A70E-4539-81BC-D6C591B002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m 9" descr="Logotipo, nome da empresa&#10;&#10;Descrição gerada automaticamente">
            <a:extLst>
              <a:ext uri="{FF2B5EF4-FFF2-40B4-BE49-F238E27FC236}">
                <a16:creationId xmlns:a16="http://schemas.microsoft.com/office/drawing/2014/main" id="{522AAEFB-807F-B50B-79C2-B09531F9B4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978" y="476179"/>
            <a:ext cx="855663" cy="38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76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1B3A80-6241-5801-7F8D-F6CFB3317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CF20E8C-7253-D1D0-D8D7-E4D4C3688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B62-564B-40EA-85D0-C0BC1B07E623}" type="datetimeFigureOut">
              <a:rPr lang="pt-BR" smtClean="0"/>
              <a:t>01/11/2024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153316D-942D-3C1F-6563-3C82C1B47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71E7D6F-8267-ACCB-849C-A2807B5B6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 descr="Interface gráfica do usuário&#10;&#10;Descrição gerada automaticamente">
            <a:extLst>
              <a:ext uri="{FF2B5EF4-FFF2-40B4-BE49-F238E27FC236}">
                <a16:creationId xmlns:a16="http://schemas.microsoft.com/office/drawing/2014/main" id="{312F5CAF-AF27-1E92-0739-E12D68F268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140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6A72918-0594-3432-4C7F-2F41007EF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B62-564B-40EA-85D0-C0BC1B07E623}" type="datetimeFigureOut">
              <a:rPr lang="pt-BR" smtClean="0"/>
              <a:t>01/11/2024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EACF67B-364A-3ED8-A12A-615BEBF62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7C3B724-DFF4-BF3F-314C-D0422D26C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7126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3BF6A-6660-FB13-3265-5E5D6705B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BE648D-B2D4-EFFC-1ACE-4678057C5C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88A68CA-E5B9-A686-DE47-06F84888F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754F0F6-388F-0DF2-94C6-6E145212E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B62-564B-40EA-85D0-C0BC1B07E623}" type="datetimeFigureOut">
              <a:rPr lang="pt-BR" smtClean="0"/>
              <a:t>01/11/2024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BF340BB-09AB-422A-36BD-49449BE5C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1E18DAD-954B-B4BA-203D-D7A5CB84D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26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FD3F77-606F-D2A1-4C02-7CC3A9163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93036B3-3C48-03CD-AA67-BBAD375EBD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3069A78-9211-31EB-C877-759B3C7848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7533833-C43A-0AEA-F10B-71D7310A0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BAB62-564B-40EA-85D0-C0BC1B07E623}" type="datetimeFigureOut">
              <a:rPr lang="pt-BR" smtClean="0"/>
              <a:t>01/11/2024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4B20DE6-0A44-ACE0-9FBE-C99F84BD4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160BB0F-0080-06CE-80BE-240CFEC1F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5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115EF912-E611-0BF0-0F82-0BD88B961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293F81-9B65-5F8D-FFDE-A30A5EAC2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947BE98-6FCB-EE34-660F-A84A99071F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BAB62-564B-40EA-85D0-C0BC1B07E623}" type="datetimeFigureOut">
              <a:rPr lang="pt-BR" smtClean="0"/>
              <a:t>01/11/2024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BD2E297-0D72-207B-271B-9B51070C36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010A5B9-C0F3-516A-67F2-A5B4FFFB1A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5DCC2-0B0B-4DE4-95C2-A84DB1D3A2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32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FECB72A1-95C7-A27C-A490-891FD6F4C2B8}"/>
              </a:ext>
            </a:extLst>
          </p:cNvPr>
          <p:cNvSpPr txBox="1"/>
          <p:nvPr/>
        </p:nvSpPr>
        <p:spPr>
          <a:xfrm>
            <a:off x="4766553" y="1653702"/>
            <a:ext cx="58074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Relatório de fundamentação para a revisão da cobrança pelo uso dos recursos hídricos dos corpos de água de domínio do Estado de São Paulo e da União</a:t>
            </a:r>
            <a:endParaRPr lang="pt-BR" sz="2400" b="1" dirty="0">
              <a:solidFill>
                <a:srgbClr val="222A51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2319A8A-972D-7E90-7D33-B1B2157AB20B}"/>
              </a:ext>
            </a:extLst>
          </p:cNvPr>
          <p:cNvSpPr txBox="1"/>
          <p:nvPr/>
        </p:nvSpPr>
        <p:spPr>
          <a:xfrm>
            <a:off x="4766553" y="3855753"/>
            <a:ext cx="5807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222A51"/>
                </a:solidFill>
              </a:rPr>
              <a:t>Fundação Agência das Bacias PCJ</a:t>
            </a:r>
          </a:p>
        </p:txBody>
      </p:sp>
    </p:spTree>
    <p:extLst>
      <p:ext uri="{BB962C8B-B14F-4D97-AF65-F5344CB8AC3E}">
        <p14:creationId xmlns:p14="http://schemas.microsoft.com/office/powerpoint/2010/main" val="2654301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BEBFC-0CF5-8F4C-BDD2-464049B274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9D180DA-0F95-1A2E-57FE-AFA31CC68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92" y="444949"/>
            <a:ext cx="10254954" cy="678315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4F6298EE-71F9-F4F2-A7AA-E09C764F9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7213" y="2262074"/>
            <a:ext cx="8037574" cy="328652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7134771C-4D07-2AAB-8F43-80101F6AAED5}"/>
              </a:ext>
            </a:extLst>
          </p:cNvPr>
          <p:cNvSpPr txBox="1"/>
          <p:nvPr/>
        </p:nvSpPr>
        <p:spPr>
          <a:xfrm>
            <a:off x="683663" y="1448603"/>
            <a:ext cx="104087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Estruturação do cenário proposto para novos preços:</a:t>
            </a:r>
          </a:p>
          <a:p>
            <a:endParaRPr lang="pt-BR" b="1" dirty="0">
              <a:solidFill>
                <a:srgbClr val="222A51"/>
              </a:solidFill>
            </a:endParaRPr>
          </a:p>
          <a:p>
            <a:endParaRPr lang="pt-BR" dirty="0">
              <a:solidFill>
                <a:srgbClr val="222A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27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D4879-A63B-A5DE-38FB-DB156B9DD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1E4C01EC-87C0-B4A6-0578-5C616695A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92" y="444949"/>
            <a:ext cx="10254954" cy="678315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2C27A14E-D8A3-1BAC-CA79-8CE75B88A7D6}"/>
              </a:ext>
            </a:extLst>
          </p:cNvPr>
          <p:cNvSpPr txBox="1"/>
          <p:nvPr/>
        </p:nvSpPr>
        <p:spPr>
          <a:xfrm>
            <a:off x="820396" y="1653702"/>
            <a:ext cx="104087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Estimativa de arrecadação para a Cobrança Federal:</a:t>
            </a: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rgbClr val="222A51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EB9D77B-AAA6-024F-A4CC-19EC016E6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" y="2528887"/>
            <a:ext cx="4991913" cy="1607277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B770318-66B7-14CE-931B-4309242F0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2303" y="2238240"/>
            <a:ext cx="5851691" cy="425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838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EC837-97BF-6964-CFFC-4E141AC04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6301A09A-864E-1F09-979F-218B7D7DE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92" y="444949"/>
            <a:ext cx="10254954" cy="678315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85583B1A-0072-098A-CB36-2B0EF9964D92}"/>
              </a:ext>
            </a:extLst>
          </p:cNvPr>
          <p:cNvSpPr txBox="1"/>
          <p:nvPr/>
        </p:nvSpPr>
        <p:spPr>
          <a:xfrm>
            <a:off x="820396" y="1653702"/>
            <a:ext cx="10408777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Al</a:t>
            </a:r>
            <a:r>
              <a:rPr lang="pt-BR" sz="2800" b="1" dirty="0"/>
              <a:t>terações em mecanismos da Cobrança federal:</a:t>
            </a:r>
          </a:p>
          <a:p>
            <a:endParaRPr lang="pt-BR" dirty="0">
              <a:solidFill>
                <a:srgbClr val="222A5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/>
              <a:t>Alteração na metodologia de cálculo para a cobrança da transposição para o Sistema Cantareira;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/>
              <a:t>Exclusão do coeficiente </a:t>
            </a:r>
            <a:r>
              <a:rPr lang="pt-BR" sz="2400" dirty="0" err="1"/>
              <a:t>Kmedextra</a:t>
            </a:r>
            <a:r>
              <a:rPr lang="pt-BR" sz="2400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/>
              <a:t>Alterações em procedimentos operacionais;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/>
              <a:t>Alteração no </a:t>
            </a:r>
            <a:r>
              <a:rPr lang="pt-BR" sz="2400" dirty="0" err="1"/>
              <a:t>Kconsumo</a:t>
            </a:r>
            <a:r>
              <a:rPr lang="pt-BR" sz="2400" dirty="0"/>
              <a:t> (exclusão) e no </a:t>
            </a:r>
            <a:r>
              <a:rPr lang="pt-BR" sz="2400" dirty="0" err="1"/>
              <a:t>Kt</a:t>
            </a:r>
            <a:r>
              <a:rPr lang="pt-BR" sz="2400" dirty="0"/>
              <a:t> (padronização 0,1) para usuários rurais;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/>
              <a:t>Alteração no processo de levantamento de informações para o cálculo da porcentagem de remoção de carga;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rgbClr val="222A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948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97133-78F2-E93D-596E-6ACA04105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2D8571E4-1844-FC29-B37D-8BB4EA93F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92" y="444949"/>
            <a:ext cx="10254954" cy="678315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6CC70BB2-36CE-FAD9-7AA6-3E088C87B50B}"/>
              </a:ext>
            </a:extLst>
          </p:cNvPr>
          <p:cNvSpPr txBox="1"/>
          <p:nvPr/>
        </p:nvSpPr>
        <p:spPr>
          <a:xfrm>
            <a:off x="820396" y="1653702"/>
            <a:ext cx="104087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Estimativa de arrecadação para a Cobrança Paulista:</a:t>
            </a: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rgbClr val="222A51"/>
              </a:solidFill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AC01805-EC84-8483-1F8A-58EEEF066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792" y="2788199"/>
            <a:ext cx="4821520" cy="1550682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6EBB7B12-A0BD-29E3-02CC-DB27378F3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241645"/>
            <a:ext cx="5204569" cy="4194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765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8300F-E141-8191-6FF8-7260DC8D9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EA4EDA64-F1D1-EFAB-DB1C-DD9E202BF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92" y="444949"/>
            <a:ext cx="10254954" cy="678315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F2BFE1F3-5F91-1CA1-3941-837252D38D58}"/>
              </a:ext>
            </a:extLst>
          </p:cNvPr>
          <p:cNvSpPr txBox="1"/>
          <p:nvPr/>
        </p:nvSpPr>
        <p:spPr>
          <a:xfrm>
            <a:off x="820396" y="1653702"/>
            <a:ext cx="104087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Alterações em mecanismos e coeficientes ponderadores da Cobrança Paulista:</a:t>
            </a:r>
          </a:p>
          <a:p>
            <a:endParaRPr lang="pt-BR" dirty="0">
              <a:solidFill>
                <a:srgbClr val="222A51"/>
              </a:solidFill>
            </a:endParaRPr>
          </a:p>
          <a:p>
            <a:endParaRPr lang="pt-BR" dirty="0">
              <a:solidFill>
                <a:srgbClr val="222A5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/>
              <a:t>Cessação dos efeitos do coeficiente ponderador “X5”;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/>
              <a:t>Alterações no coeficiente “X13”.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rgbClr val="222A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87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4B5A2-BAC7-CCF7-F045-C32E84B49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4E594026-F3F8-5B39-4187-96DA0FFBC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94" y="240171"/>
            <a:ext cx="10263500" cy="954236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5D6EFB72-DDBD-537F-CF11-D7FA10490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590" y="1579105"/>
            <a:ext cx="10043401" cy="482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00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5361D0-B551-5022-5907-491A3D58BE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04E15A86-9BCF-3F1C-B5E9-457F0940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94" y="240171"/>
            <a:ext cx="10263500" cy="95423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DAC297BF-88B7-D1E6-4387-022AD1372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" y="1547812"/>
            <a:ext cx="1059180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536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26199-EC10-4212-207A-B7D1750FA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8084F667-0F2B-EB0B-841F-246343D715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741" y="198709"/>
            <a:ext cx="10084036" cy="172462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6B2466D3-E3BA-13A0-EE45-9F3DA3B76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222" y="2237592"/>
            <a:ext cx="5239346" cy="351774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45FD4B9-7209-23E1-6516-38FC897D5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0666" y="2237592"/>
            <a:ext cx="6010112" cy="351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805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123C8-2C1C-3B1C-B87C-E68747BFF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ABAEFDBD-59BB-F7CB-05E5-215283811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94" y="281468"/>
            <a:ext cx="10226467" cy="920382"/>
          </a:xfrm>
          <a:prstGeom prst="rect">
            <a:avLst/>
          </a:prstGeom>
        </p:spPr>
      </p:pic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D989A752-9A02-2806-57B2-8A2979E91E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803741"/>
              </p:ext>
            </p:extLst>
          </p:nvPr>
        </p:nvGraphicFramePr>
        <p:xfrm>
          <a:off x="2786016" y="2423561"/>
          <a:ext cx="6619963" cy="3462120"/>
        </p:xfrm>
        <a:graphic>
          <a:graphicData uri="http://schemas.openxmlformats.org/drawingml/2006/table">
            <a:tbl>
              <a:tblPr/>
              <a:tblGrid>
                <a:gridCol w="1115500">
                  <a:extLst>
                    <a:ext uri="{9D8B030D-6E8A-4147-A177-3AD203B41FA5}">
                      <a16:colId xmlns:a16="http://schemas.microsoft.com/office/drawing/2014/main" val="2369059385"/>
                    </a:ext>
                  </a:extLst>
                </a:gridCol>
                <a:gridCol w="1143932">
                  <a:extLst>
                    <a:ext uri="{9D8B030D-6E8A-4147-A177-3AD203B41FA5}">
                      <a16:colId xmlns:a16="http://schemas.microsoft.com/office/drawing/2014/main" val="2386537506"/>
                    </a:ext>
                  </a:extLst>
                </a:gridCol>
                <a:gridCol w="1234540">
                  <a:extLst>
                    <a:ext uri="{9D8B030D-6E8A-4147-A177-3AD203B41FA5}">
                      <a16:colId xmlns:a16="http://schemas.microsoft.com/office/drawing/2014/main" val="3484286106"/>
                    </a:ext>
                  </a:extLst>
                </a:gridCol>
                <a:gridCol w="1279844">
                  <a:extLst>
                    <a:ext uri="{9D8B030D-6E8A-4147-A177-3AD203B41FA5}">
                      <a16:colId xmlns:a16="http://schemas.microsoft.com/office/drawing/2014/main" val="3189189601"/>
                    </a:ext>
                  </a:extLst>
                </a:gridCol>
                <a:gridCol w="1846147">
                  <a:extLst>
                    <a:ext uri="{9D8B030D-6E8A-4147-A177-3AD203B41FA5}">
                      <a16:colId xmlns:a16="http://schemas.microsoft.com/office/drawing/2014/main" val="3081016309"/>
                    </a:ext>
                  </a:extLst>
                </a:gridCol>
              </a:tblGrid>
              <a:tr h="42760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Ano/Período</a:t>
                      </a:r>
                      <a:r>
                        <a:rPr lang="pt-BR" sz="1100" b="0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Federal (R$)</a:t>
                      </a:r>
                      <a:r>
                        <a:rPr lang="pt-BR" sz="1100" b="0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Paulista (R$)</a:t>
                      </a:r>
                      <a:r>
                        <a:rPr lang="pt-BR" sz="1100" b="0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Total (R$)</a:t>
                      </a:r>
                      <a:r>
                        <a:rPr lang="pt-BR" sz="1100" b="0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Atendimento ao PBH-PCJ </a:t>
                      </a:r>
                      <a:r>
                        <a:rPr lang="pt-BR" sz="1100" b="0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461690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effectLst/>
                          <a:latin typeface="Arial" panose="020B0604020202020204" pitchFamily="34" charset="0"/>
                        </a:rPr>
                        <a:t>2026 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2.619.045,90 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6.575.008,64 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9.194.054,53 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1">
                  <a:txBody>
                    <a:bodyPr/>
                    <a:lstStyle/>
                    <a:p>
                      <a:pPr algn="just" rtl="0" fontAlgn="base"/>
                      <a:r>
                        <a:rPr lang="pt-BR" sz="11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9% das obras para coleta e tratamento de esgotos em municípios prioritários Classe 5), previstos entre 2026 e 2035 </a:t>
                      </a:r>
                      <a:r>
                        <a:rPr lang="pt-BR" sz="800" b="0" i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pt-BR" sz="8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pt-BR" sz="2100" b="0" i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1532730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 dirty="0">
                          <a:effectLst/>
                          <a:latin typeface="Arial" panose="020B0604020202020204" pitchFamily="34" charset="0"/>
                        </a:rPr>
                        <a:t>2027 </a:t>
                      </a:r>
                      <a:endParaRPr lang="pt-BR" sz="2100" b="0" i="0" dirty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6.726.884,73 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10.208.655,63 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16.935.540,37 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1413067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effectLst/>
                          <a:latin typeface="Arial" panose="020B0604020202020204" pitchFamily="34" charset="0"/>
                        </a:rPr>
                        <a:t>2028 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6.975.779,47 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15.659.126,13 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22.634.905,59 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57339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effectLst/>
                          <a:latin typeface="Arial" panose="020B0604020202020204" pitchFamily="34" charset="0"/>
                        </a:rPr>
                        <a:t>2029 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7.233.883,31 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21.109.596,62 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28.343.479,93 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327630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effectLst/>
                          <a:latin typeface="Arial" panose="020B0604020202020204" pitchFamily="34" charset="0"/>
                        </a:rPr>
                        <a:t>2030 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7.501.536,99 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21.109.596,62 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28.611.133,61 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278660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effectLst/>
                          <a:latin typeface="Arial" panose="020B0604020202020204" pitchFamily="34" charset="0"/>
                        </a:rPr>
                        <a:t>2031 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7.376.909,86 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21.109.596,62 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28.486.506,48 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337738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effectLst/>
                          <a:latin typeface="Arial" panose="020B0604020202020204" pitchFamily="34" charset="0"/>
                        </a:rPr>
                        <a:t>2032 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7.745.755,35 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21.109.596,62 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28.855.351,97 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343717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effectLst/>
                          <a:latin typeface="Arial" panose="020B0604020202020204" pitchFamily="34" charset="0"/>
                        </a:rPr>
                        <a:t>2033 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8.133.043,12 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21.109.596,62 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29.242.639,75 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07862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effectLst/>
                          <a:latin typeface="Arial" panose="020B0604020202020204" pitchFamily="34" charset="0"/>
                        </a:rPr>
                        <a:t>2034 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8.539.695,27 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21.109.596,62 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29.649.291,89 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157186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effectLst/>
                          <a:latin typeface="Arial" panose="020B0604020202020204" pitchFamily="34" charset="0"/>
                        </a:rPr>
                        <a:t>2035 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8.966.680,04 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21.109.596,62 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30.076.276,66 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136886"/>
                  </a:ext>
                </a:extLst>
              </a:tr>
              <a:tr h="267250"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1" i="0"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r>
                        <a:rPr lang="pt-BR" sz="11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pt-BR" sz="2100" b="0" i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1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71.819.214,05</a:t>
                      </a:r>
                      <a:endParaRPr lang="pt-BR" sz="2100" b="0" i="0" dirty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1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180.209.966,74</a:t>
                      </a:r>
                      <a:r>
                        <a:rPr lang="pt-BR" sz="11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pt-BR" sz="2100" b="0" i="0" dirty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pt-BR" sz="1100" b="1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252.029.180,79</a:t>
                      </a:r>
                      <a:r>
                        <a:rPr lang="pt-BR" sz="11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pt-BR" sz="2100" b="0" i="0" dirty="0">
                        <a:effectLst/>
                      </a:endParaRPr>
                    </a:p>
                  </a:txBody>
                  <a:tcPr marL="106900" marR="106900" marT="53450" marB="534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706372"/>
                  </a:ext>
                </a:extLst>
              </a:tr>
            </a:tbl>
          </a:graphicData>
        </a:graphic>
      </p:graphicFrame>
      <p:sp>
        <p:nvSpPr>
          <p:cNvPr id="13" name="CaixaDeTexto 12">
            <a:extLst>
              <a:ext uri="{FF2B5EF4-FFF2-40B4-BE49-F238E27FC236}">
                <a16:creationId xmlns:a16="http://schemas.microsoft.com/office/drawing/2014/main" id="{1C7B8152-D0C5-D84B-ED90-63F5501BA034}"/>
              </a:ext>
            </a:extLst>
          </p:cNvPr>
          <p:cNvSpPr txBox="1"/>
          <p:nvPr/>
        </p:nvSpPr>
        <p:spPr>
          <a:xfrm>
            <a:off x="3544894" y="1683966"/>
            <a:ext cx="51022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200" b="1" i="0" dirty="0">
                <a:solidFill>
                  <a:srgbClr val="000000"/>
                </a:solidFill>
                <a:effectLst/>
                <a:latin typeface="WordVisi_MSFontService"/>
              </a:rPr>
              <a:t>Estimativa de arrecadação incremental com os preços propostos (R$ milhões) e do potencial de atendimento ao Plano das Bacias PCJ.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153172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4D8CE-E87C-E915-3164-D356D6018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4554B160-C21F-42BD-C404-3AB8E39CFD72}"/>
              </a:ext>
            </a:extLst>
          </p:cNvPr>
          <p:cNvSpPr txBox="1"/>
          <p:nvPr/>
        </p:nvSpPr>
        <p:spPr>
          <a:xfrm>
            <a:off x="820396" y="1653702"/>
            <a:ext cx="1040877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Recomendações:</a:t>
            </a:r>
          </a:p>
          <a:p>
            <a:endParaRPr lang="pt-BR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/>
              <a:t>Consulta ao CRH-SP sobre aplicação do mecanismo de cálculo da cobrança proposto para a cobrança federal referente à transposição para o Sistema Cantareira;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/>
              <a:t>Operacionalização do financiamento reembolsável;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/>
              <a:t>Atualização das normas de cobrança no Estado de São Paulo;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/>
              <a:t>Consulta ao CRH sobre fixação dos preços paulistas em UFESP;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/>
              <a:t>Aprofundamento de discussões sobre simplificação de mecanismos e harmonização entre procedimentos das cobranças paulista e federal.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rgbClr val="222A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447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ECE2B023-B1ED-1B0B-03CF-ECC61D650EA2}"/>
              </a:ext>
            </a:extLst>
          </p:cNvPr>
          <p:cNvSpPr txBox="1"/>
          <p:nvPr/>
        </p:nvSpPr>
        <p:spPr>
          <a:xfrm>
            <a:off x="299720" y="523152"/>
            <a:ext cx="1915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Relatório de Fundamentação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33D8EFE-C097-5418-8C53-6FA7594213CD}"/>
              </a:ext>
            </a:extLst>
          </p:cNvPr>
          <p:cNvSpPr txBox="1"/>
          <p:nvPr/>
        </p:nvSpPr>
        <p:spPr>
          <a:xfrm>
            <a:off x="4733179" y="415441"/>
            <a:ext cx="7458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222A51"/>
                </a:solidFill>
              </a:rPr>
              <a:t>Deliberação CRH nº 180, de 14 de Dezembro de 2015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4E2D91A-7E17-AF52-D6D5-9C8DD102489D}"/>
              </a:ext>
            </a:extLst>
          </p:cNvPr>
          <p:cNvSpPr txBox="1"/>
          <p:nvPr/>
        </p:nvSpPr>
        <p:spPr>
          <a:xfrm>
            <a:off x="202223" y="1415585"/>
            <a:ext cx="268243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200" dirty="0">
                <a:solidFill>
                  <a:schemeClr val="bg1"/>
                </a:solidFill>
              </a:rPr>
              <a:t>O Relatório de Fundamentação foi elaborado seguindo as premissas estabelecidas na </a:t>
            </a:r>
            <a:r>
              <a:rPr lang="pt-BR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Deliberação CRH nº 180, de 14 de Dezembro de 2015</a:t>
            </a:r>
            <a:r>
              <a:rPr lang="pt-BR" sz="1200" b="1" dirty="0">
                <a:solidFill>
                  <a:schemeClr val="bg1"/>
                </a:solidFill>
              </a:rPr>
              <a:t>, a qual “</a:t>
            </a:r>
            <a:r>
              <a:rPr lang="pt-BR" sz="1200" b="1" i="1" dirty="0">
                <a:solidFill>
                  <a:schemeClr val="bg1"/>
                </a:solidFill>
              </a:rPr>
              <a:t>Aprova procedimentos, limites e condicionantes para revisão dos mecanismos e valores de cobrança pela utilização dos recursos hídricos de domínio da Estado de São Paulo, para os usuários urbanos e industriais</a:t>
            </a:r>
            <a:r>
              <a:rPr lang="pt-BR" sz="1200" b="1" dirty="0">
                <a:solidFill>
                  <a:schemeClr val="bg1"/>
                </a:solidFill>
              </a:rPr>
              <a:t>”, conforme seu </a:t>
            </a:r>
            <a:r>
              <a:rPr lang="pt-BR" sz="1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Anexo III</a:t>
            </a:r>
            <a:r>
              <a:rPr lang="pt-BR" sz="1200" b="1" dirty="0">
                <a:solidFill>
                  <a:schemeClr val="bg1"/>
                </a:solidFill>
              </a:rPr>
              <a:t>:</a:t>
            </a:r>
          </a:p>
          <a:p>
            <a:r>
              <a:rPr lang="pt-BR" sz="1200" dirty="0">
                <a:solidFill>
                  <a:srgbClr val="222A51"/>
                </a:solidFill>
              </a:rPr>
              <a:t>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91A3B04-FB5E-43B6-31E2-ABDADF19E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531" y="784773"/>
            <a:ext cx="5035063" cy="561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1656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407792FA-47DF-AD2F-5DE1-1B5C6A379660}"/>
              </a:ext>
            </a:extLst>
          </p:cNvPr>
          <p:cNvSpPr txBox="1"/>
          <p:nvPr/>
        </p:nvSpPr>
        <p:spPr>
          <a:xfrm>
            <a:off x="3192293" y="828468"/>
            <a:ext cx="58074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dirty="0">
                <a:solidFill>
                  <a:srgbClr val="222A51"/>
                </a:solidFill>
              </a:rPr>
              <a:t>Obrigado!</a:t>
            </a:r>
            <a:endParaRPr lang="pt-BR" sz="4400" b="1" dirty="0">
              <a:solidFill>
                <a:srgbClr val="222A51"/>
              </a:solidFill>
            </a:endParaRP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A39D571-14E6-9CCB-B5D1-C20F7F598762}"/>
              </a:ext>
            </a:extLst>
          </p:cNvPr>
          <p:cNvGrpSpPr/>
          <p:nvPr/>
        </p:nvGrpSpPr>
        <p:grpSpPr>
          <a:xfrm>
            <a:off x="5748335" y="2325161"/>
            <a:ext cx="514350" cy="90488"/>
            <a:chOff x="4691941" y="6005514"/>
            <a:chExt cx="514350" cy="90488"/>
          </a:xfrm>
          <a:solidFill>
            <a:schemeClr val="bg1">
              <a:lumMod val="75000"/>
            </a:schemeClr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780669C3-D622-AB5A-4B7A-322A09B593EB}"/>
                </a:ext>
              </a:extLst>
            </p:cNvPr>
            <p:cNvSpPr/>
            <p:nvPr/>
          </p:nvSpPr>
          <p:spPr>
            <a:xfrm>
              <a:off x="4691941" y="6005514"/>
              <a:ext cx="90488" cy="9048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DC171602-ED23-028B-3A27-17A70E7FDDAF}"/>
                </a:ext>
              </a:extLst>
            </p:cNvPr>
            <p:cNvSpPr/>
            <p:nvPr/>
          </p:nvSpPr>
          <p:spPr>
            <a:xfrm>
              <a:off x="4903872" y="6005514"/>
              <a:ext cx="90488" cy="9048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3DE66518-AB1E-C531-47D5-2F3F3FC43314}"/>
                </a:ext>
              </a:extLst>
            </p:cNvPr>
            <p:cNvSpPr/>
            <p:nvPr/>
          </p:nvSpPr>
          <p:spPr>
            <a:xfrm>
              <a:off x="5115803" y="6005514"/>
              <a:ext cx="90488" cy="9048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212B0B9-5818-B12B-A4FE-7F84B782B8CF}"/>
              </a:ext>
            </a:extLst>
          </p:cNvPr>
          <p:cNvSpPr txBox="1"/>
          <p:nvPr/>
        </p:nvSpPr>
        <p:spPr>
          <a:xfrm>
            <a:off x="3582651" y="2806769"/>
            <a:ext cx="5026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rgbClr val="222A51"/>
                </a:solidFill>
              </a:rPr>
              <a:t>Fundação Agência das Bacias PCJ</a:t>
            </a:r>
          </a:p>
        </p:txBody>
      </p:sp>
    </p:spTree>
    <p:extLst>
      <p:ext uri="{BB962C8B-B14F-4D97-AF65-F5344CB8AC3E}">
        <p14:creationId xmlns:p14="http://schemas.microsoft.com/office/powerpoint/2010/main" val="758547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95364E30-B392-6DD3-B47A-74F2DC34C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23" y="344793"/>
            <a:ext cx="10137531" cy="715335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4404F142-1C3C-855A-26FD-4FF3A0901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54" y="1404913"/>
            <a:ext cx="5345356" cy="5108294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C114211A-91DD-E728-4C72-57B328B83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966" y="1404913"/>
            <a:ext cx="5803959" cy="416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76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7C2E5-04E6-71FC-D215-B5551B8F5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6F61AEDA-F509-A4DF-5287-2E7BF0C36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77" y="238118"/>
            <a:ext cx="10302592" cy="1523310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39B895AC-EDF9-0F50-A8EF-844F66428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625" y="2495550"/>
            <a:ext cx="1057275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100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941FFC-54DE-522D-E72D-37BB1B26A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8A40F3F-0379-BAAB-5C57-4AD966581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77" y="238118"/>
            <a:ext cx="10302592" cy="1523310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910D0892-F366-9A43-864E-59BB0F367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081" y="1927522"/>
            <a:ext cx="7431837" cy="41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83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2838E0-DC37-A7AC-1778-302919208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>
            <a:extLst>
              <a:ext uri="{FF2B5EF4-FFF2-40B4-BE49-F238E27FC236}">
                <a16:creationId xmlns:a16="http://schemas.microsoft.com/office/drawing/2014/main" id="{B27D6AB3-E7A5-5AF8-7BD0-2DDBBA7C2097}"/>
              </a:ext>
            </a:extLst>
          </p:cNvPr>
          <p:cNvSpPr/>
          <p:nvPr/>
        </p:nvSpPr>
        <p:spPr>
          <a:xfrm>
            <a:off x="345277" y="2003641"/>
            <a:ext cx="3864413" cy="3317576"/>
          </a:xfrm>
          <a:custGeom>
            <a:avLst/>
            <a:gdLst>
              <a:gd name="connsiteX0" fmla="*/ 0 w 3898566"/>
              <a:gd name="connsiteY0" fmla="*/ 1436298 h 2872596"/>
              <a:gd name="connsiteX1" fmla="*/ 1949283 w 3898566"/>
              <a:gd name="connsiteY1" fmla="*/ 0 h 2872596"/>
              <a:gd name="connsiteX2" fmla="*/ 3898566 w 3898566"/>
              <a:gd name="connsiteY2" fmla="*/ 1436298 h 2872596"/>
              <a:gd name="connsiteX3" fmla="*/ 1949283 w 3898566"/>
              <a:gd name="connsiteY3" fmla="*/ 2872596 h 2872596"/>
              <a:gd name="connsiteX4" fmla="*/ 0 w 3898566"/>
              <a:gd name="connsiteY4" fmla="*/ 1436298 h 2872596"/>
              <a:gd name="connsiteX0" fmla="*/ 0 w 3570762"/>
              <a:gd name="connsiteY0" fmla="*/ 1401833 h 2872673"/>
              <a:gd name="connsiteX1" fmla="*/ 1621479 w 3570762"/>
              <a:gd name="connsiteY1" fmla="*/ 40 h 2872673"/>
              <a:gd name="connsiteX2" fmla="*/ 3570762 w 3570762"/>
              <a:gd name="connsiteY2" fmla="*/ 1436338 h 2872673"/>
              <a:gd name="connsiteX3" fmla="*/ 1621479 w 3570762"/>
              <a:gd name="connsiteY3" fmla="*/ 2872636 h 2872673"/>
              <a:gd name="connsiteX4" fmla="*/ 0 w 3570762"/>
              <a:gd name="connsiteY4" fmla="*/ 1401833 h 2872673"/>
              <a:gd name="connsiteX0" fmla="*/ 211 w 3570973"/>
              <a:gd name="connsiteY0" fmla="*/ 1641722 h 3317576"/>
              <a:gd name="connsiteX1" fmla="*/ 1621690 w 3570973"/>
              <a:gd name="connsiteY1" fmla="*/ 239929 h 3317576"/>
              <a:gd name="connsiteX2" fmla="*/ 3570973 w 3570973"/>
              <a:gd name="connsiteY2" fmla="*/ 1676227 h 3317576"/>
              <a:gd name="connsiteX3" fmla="*/ 1621690 w 3570973"/>
              <a:gd name="connsiteY3" fmla="*/ 3112525 h 3317576"/>
              <a:gd name="connsiteX4" fmla="*/ 211 w 3570973"/>
              <a:gd name="connsiteY4" fmla="*/ 1641722 h 3317576"/>
              <a:gd name="connsiteX0" fmla="*/ 194 w 3683100"/>
              <a:gd name="connsiteY0" fmla="*/ 1641722 h 3317576"/>
              <a:gd name="connsiteX1" fmla="*/ 1733817 w 3683100"/>
              <a:gd name="connsiteY1" fmla="*/ 239929 h 3317576"/>
              <a:gd name="connsiteX2" fmla="*/ 3683100 w 3683100"/>
              <a:gd name="connsiteY2" fmla="*/ 1676227 h 3317576"/>
              <a:gd name="connsiteX3" fmla="*/ 1733817 w 3683100"/>
              <a:gd name="connsiteY3" fmla="*/ 3112525 h 3317576"/>
              <a:gd name="connsiteX4" fmla="*/ 194 w 3683100"/>
              <a:gd name="connsiteY4" fmla="*/ 1641722 h 3317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3100" h="3317576">
                <a:moveTo>
                  <a:pt x="194" y="1641722"/>
                </a:moveTo>
                <a:cubicBezTo>
                  <a:pt x="-17059" y="-850926"/>
                  <a:pt x="1119999" y="234178"/>
                  <a:pt x="1733817" y="239929"/>
                </a:cubicBezTo>
                <a:cubicBezTo>
                  <a:pt x="2347635" y="245680"/>
                  <a:pt x="3683100" y="882982"/>
                  <a:pt x="3683100" y="1676227"/>
                </a:cubicBezTo>
                <a:cubicBezTo>
                  <a:pt x="3683100" y="2469472"/>
                  <a:pt x="2347635" y="3118276"/>
                  <a:pt x="1733817" y="3112525"/>
                </a:cubicBezTo>
                <a:cubicBezTo>
                  <a:pt x="1119999" y="3106774"/>
                  <a:pt x="17447" y="4134370"/>
                  <a:pt x="194" y="1641722"/>
                </a:cubicBezTo>
                <a:close/>
              </a:path>
            </a:pathLst>
          </a:custGeom>
          <a:solidFill>
            <a:srgbClr val="4472C4">
              <a:alpha val="21961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5C89A95-4E3D-203D-4201-293BE16D01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77" y="238118"/>
            <a:ext cx="10302592" cy="1523310"/>
          </a:xfrm>
          <a:prstGeom prst="rect">
            <a:avLst/>
          </a:prstGeom>
        </p:spPr>
      </p:pic>
      <p:graphicFrame>
        <p:nvGraphicFramePr>
          <p:cNvPr id="22" name="Diagrama 21">
            <a:extLst>
              <a:ext uri="{FF2B5EF4-FFF2-40B4-BE49-F238E27FC236}">
                <a16:creationId xmlns:a16="http://schemas.microsoft.com/office/drawing/2014/main" id="{D4EEDF81-4811-79AF-44A2-213EB03540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3887696"/>
              </p:ext>
            </p:extLst>
          </p:nvPr>
        </p:nvGraphicFramePr>
        <p:xfrm>
          <a:off x="4344908" y="2321442"/>
          <a:ext cx="7518715" cy="3303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CaixaDeTexto 15">
            <a:extLst>
              <a:ext uri="{FF2B5EF4-FFF2-40B4-BE49-F238E27FC236}">
                <a16:creationId xmlns:a16="http://schemas.microsoft.com/office/drawing/2014/main" id="{16B6BD23-DB90-9067-6B3C-5F583817452D}"/>
              </a:ext>
            </a:extLst>
          </p:cNvPr>
          <p:cNvSpPr txBox="1"/>
          <p:nvPr/>
        </p:nvSpPr>
        <p:spPr>
          <a:xfrm>
            <a:off x="381786" y="6150868"/>
            <a:ext cx="2348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*Considerado até 2023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CBC6F982-ED6E-A95B-08F4-9F9A9367C037}"/>
              </a:ext>
            </a:extLst>
          </p:cNvPr>
          <p:cNvSpPr txBox="1"/>
          <p:nvPr/>
        </p:nvSpPr>
        <p:spPr>
          <a:xfrm>
            <a:off x="328377" y="2847653"/>
            <a:ext cx="3501438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Aplicação Recursos Cobrança federal:</a:t>
            </a:r>
          </a:p>
          <a:p>
            <a:endParaRPr lang="pt-BR" sz="1100" dirty="0">
              <a:solidFill>
                <a:srgbClr val="222A5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PAP PCJ;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PAP 2013-2016 e PAP 2017-2020 estrutura semelhantes de quadrienal, com grupos de ações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PAP 2021-2025 estrutura proposta pela ANA para todas as </a:t>
            </a:r>
            <a:r>
              <a:rPr lang="pt-BR" sz="1400" dirty="0" err="1"/>
              <a:t>Eds</a:t>
            </a:r>
            <a:r>
              <a:rPr lang="pt-BR" sz="1400" dirty="0"/>
              <a:t>, quinquenal com finalidade, programa, e ações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100" dirty="0">
              <a:solidFill>
                <a:srgbClr val="222A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864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464127" y="433387"/>
            <a:ext cx="1126374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3505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212A51"/>
                </a:solidFill>
                <a:latin typeface="Calibri"/>
                <a:ea typeface="+mn-ea"/>
                <a:cs typeface="Calibri"/>
              </a:rPr>
              <a:t>Evolução dos indicadores financeiros e de </a:t>
            </a:r>
            <a:r>
              <a:rPr sz="2400" b="1" spc="-5" dirty="0" err="1">
                <a:solidFill>
                  <a:srgbClr val="212A51"/>
                </a:solidFill>
                <a:latin typeface="Calibri"/>
                <a:ea typeface="+mn-ea"/>
                <a:cs typeface="Calibri"/>
              </a:rPr>
              <a:t>desempenho</a:t>
            </a:r>
            <a:r>
              <a:rPr sz="2400" b="1" spc="-5" dirty="0">
                <a:solidFill>
                  <a:srgbClr val="212A51"/>
                </a:solidFill>
                <a:latin typeface="Calibri"/>
                <a:ea typeface="+mn-ea"/>
                <a:cs typeface="Calibri"/>
              </a:rPr>
              <a:t> da</a:t>
            </a:r>
            <a:r>
              <a:rPr lang="pt-BR" sz="2400" b="1" spc="-5" dirty="0">
                <a:solidFill>
                  <a:srgbClr val="212A51"/>
                </a:solidFill>
                <a:latin typeface="Calibri"/>
                <a:ea typeface="+mn-ea"/>
                <a:cs typeface="Calibri"/>
              </a:rPr>
              <a:t> </a:t>
            </a:r>
            <a:r>
              <a:rPr sz="2400" b="1" spc="-5" dirty="0" err="1">
                <a:solidFill>
                  <a:srgbClr val="212A51"/>
                </a:solidFill>
                <a:latin typeface="Calibri"/>
                <a:ea typeface="+mn-ea"/>
                <a:cs typeface="Calibri"/>
              </a:rPr>
              <a:t>Agência</a:t>
            </a:r>
            <a:r>
              <a:rPr sz="2400" b="1" spc="-5" dirty="0">
                <a:solidFill>
                  <a:srgbClr val="212A51"/>
                </a:solidFill>
                <a:latin typeface="Calibri"/>
                <a:ea typeface="+mn-ea"/>
                <a:cs typeface="Calibri"/>
              </a:rPr>
              <a:t> das </a:t>
            </a:r>
            <a:r>
              <a:rPr sz="2400" b="1" spc="-5" dirty="0" err="1">
                <a:solidFill>
                  <a:srgbClr val="212A51"/>
                </a:solidFill>
                <a:latin typeface="Calibri"/>
                <a:ea typeface="+mn-ea"/>
                <a:cs typeface="Calibri"/>
              </a:rPr>
              <a:t>Bacias</a:t>
            </a:r>
            <a:r>
              <a:rPr sz="2400" b="1" spc="-5" dirty="0">
                <a:solidFill>
                  <a:srgbClr val="212A51"/>
                </a:solidFill>
                <a:latin typeface="Calibri"/>
                <a:ea typeface="+mn-ea"/>
                <a:cs typeface="Calibri"/>
              </a:rPr>
              <a:t> PCJ</a:t>
            </a:r>
            <a:endParaRPr sz="2400" dirty="0">
              <a:latin typeface="Verdana"/>
              <a:cs typeface="Verdan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929066" y="1278255"/>
            <a:ext cx="8334375" cy="4667250"/>
            <a:chOff x="1929066" y="1278255"/>
            <a:chExt cx="8334375" cy="466725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47056" y="1295963"/>
              <a:ext cx="8306415" cy="4640016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933829" y="1283017"/>
              <a:ext cx="8324850" cy="4657725"/>
            </a:xfrm>
            <a:custGeom>
              <a:avLst/>
              <a:gdLst/>
              <a:ahLst/>
              <a:cxnLst/>
              <a:rect l="l" t="t" r="r" b="b"/>
              <a:pathLst>
                <a:path w="8324850" h="4657725">
                  <a:moveTo>
                    <a:pt x="0" y="4657725"/>
                  </a:moveTo>
                  <a:lnTo>
                    <a:pt x="8324469" y="4657725"/>
                  </a:lnTo>
                  <a:lnTo>
                    <a:pt x="8324469" y="0"/>
                  </a:lnTo>
                  <a:lnTo>
                    <a:pt x="0" y="0"/>
                  </a:lnTo>
                  <a:lnTo>
                    <a:pt x="0" y="4657725"/>
                  </a:lnTo>
                  <a:close/>
                </a:path>
              </a:pathLst>
            </a:custGeom>
            <a:ln w="9525">
              <a:solidFill>
                <a:srgbClr val="2939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8E130-1551-A167-AC00-4549FD3C9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AAB67BEB-801C-FEF4-E0BA-69A4BE797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77" y="238118"/>
            <a:ext cx="10302592" cy="1523310"/>
          </a:xfrm>
          <a:prstGeom prst="rect">
            <a:avLst/>
          </a:prstGeom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BF7A1FD5-0611-680F-89CC-AD0FB7386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316" y="1761428"/>
            <a:ext cx="9870393" cy="472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10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91016-EAEA-8010-B23E-9951B9258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5BF69F8-F4D6-6942-4EBC-8993FAA78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92" y="444949"/>
            <a:ext cx="10254954" cy="67831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DF65036D-8986-4F17-1F11-401B1DE36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6741" y="2192503"/>
            <a:ext cx="7536086" cy="3992266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4BA4356E-E4CE-FC26-1B70-0B78B61A72EB}"/>
              </a:ext>
            </a:extLst>
          </p:cNvPr>
          <p:cNvSpPr txBox="1"/>
          <p:nvPr/>
        </p:nvSpPr>
        <p:spPr>
          <a:xfrm>
            <a:off x="683663" y="1448603"/>
            <a:ext cx="104087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Estruturação do cenário proposto para novos preços:</a:t>
            </a:r>
          </a:p>
          <a:p>
            <a:endParaRPr lang="pt-BR" b="1" dirty="0">
              <a:solidFill>
                <a:srgbClr val="222A51"/>
              </a:solidFill>
            </a:endParaRPr>
          </a:p>
          <a:p>
            <a:endParaRPr lang="pt-BR" dirty="0">
              <a:solidFill>
                <a:srgbClr val="222A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4203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813519b-3cb6-4eb7-b374-2759e8f8a1ef">
      <Terms xmlns="http://schemas.microsoft.com/office/infopath/2007/PartnerControls"/>
    </lcf76f155ced4ddcb4097134ff3c332f>
    <TaxCatchAll xmlns="78cec8e6-2dd2-454d-b20c-951d9c576460" xsi:nil="true"/>
    <SharedWithUsers xmlns="78cec8e6-2dd2-454d-b20c-951d9c576460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528CC9628AE7E4D9780EBCDDA4CCE5D" ma:contentTypeVersion="18" ma:contentTypeDescription="Crie um novo documento." ma:contentTypeScope="" ma:versionID="fab910c1ffd0510dfe3677568a0c1908">
  <xsd:schema xmlns:xsd="http://www.w3.org/2001/XMLSchema" xmlns:xs="http://www.w3.org/2001/XMLSchema" xmlns:p="http://schemas.microsoft.com/office/2006/metadata/properties" xmlns:ns2="9813519b-3cb6-4eb7-b374-2759e8f8a1ef" xmlns:ns3="78cec8e6-2dd2-454d-b20c-951d9c576460" targetNamespace="http://schemas.microsoft.com/office/2006/metadata/properties" ma:root="true" ma:fieldsID="2fde526febb858d34be815be29ed8d93" ns2:_="" ns3:_="">
    <xsd:import namespace="9813519b-3cb6-4eb7-b374-2759e8f8a1ef"/>
    <xsd:import namespace="78cec8e6-2dd2-454d-b20c-951d9c57646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13519b-3cb6-4eb7-b374-2759e8f8a1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Marcações de imagem" ma:readOnly="false" ma:fieldId="{5cf76f15-5ced-4ddc-b409-7134ff3c332f}" ma:taxonomyMulti="true" ma:sspId="61fa0f57-cac1-42a5-9a3a-de542e2b22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cec8e6-2dd2-454d-b20c-951d9c57646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d3e19d4-cd24-4b7c-9060-733dfe512bf1}" ma:internalName="TaxCatchAll" ma:showField="CatchAllData" ma:web="78cec8e6-2dd2-454d-b20c-951d9c57646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E88FF1-AC3A-4A50-B81B-19C62446B825}">
  <ds:schemaRefs>
    <ds:schemaRef ds:uri="78cec8e6-2dd2-454d-b20c-951d9c576460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9813519b-3cb6-4eb7-b374-2759e8f8a1ef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A6E82A5-CCBD-49CA-B27C-E11A40D9DC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83274B-9702-4D2F-9318-C9558CE298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13519b-3cb6-4eb7-b374-2759e8f8a1ef"/>
    <ds:schemaRef ds:uri="78cec8e6-2dd2-454d-b20c-951d9c5764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511</Words>
  <Application>Microsoft Office PowerPoint</Application>
  <PresentationFormat>Widescreen</PresentationFormat>
  <Paragraphs>101</Paragraphs>
  <Slides>20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Verdana</vt:lpstr>
      <vt:lpstr>WordVisi_MSFontService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Evolução dos indicadores financeiros e de desempenho da Agência das Bacias PCJ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Manzi</dc:creator>
  <cp:lastModifiedBy>Ivens Oliveira</cp:lastModifiedBy>
  <cp:revision>11</cp:revision>
  <dcterms:created xsi:type="dcterms:W3CDTF">2022-10-31T12:07:57Z</dcterms:created>
  <dcterms:modified xsi:type="dcterms:W3CDTF">2024-11-01T11:09:00Z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0x010100B528CC9628AE7E4D9780EBCDDA4CCE5D</vt:lpwstr>
  </property>
  <property fmtid="{D5CDD505-2E9C-101B-9397-08002B2CF9AE}" pid="3" name="Order">
    <vt:r8>15278100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</Properties>
</file>